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39" r:id="rId10"/>
    <p:sldId id="340" r:id="rId11"/>
    <p:sldId id="344" r:id="rId12"/>
    <p:sldId id="347" r:id="rId13"/>
    <p:sldId id="348" r:id="rId14"/>
    <p:sldId id="349" r:id="rId15"/>
    <p:sldId id="345" r:id="rId16"/>
    <p:sldId id="346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351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56" r:id="rId59"/>
    <p:sldId id="357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52" r:id="rId83"/>
    <p:sldId id="327" r:id="rId84"/>
    <p:sldId id="328" r:id="rId85"/>
    <p:sldId id="353" r:id="rId86"/>
    <p:sldId id="329" r:id="rId87"/>
    <p:sldId id="354" r:id="rId88"/>
    <p:sldId id="330" r:id="rId89"/>
    <p:sldId id="355" r:id="rId90"/>
    <p:sldId id="331" r:id="rId91"/>
    <p:sldId id="332" r:id="rId92"/>
    <p:sldId id="350" r:id="rId93"/>
    <p:sldId id="333" r:id="rId94"/>
    <p:sldId id="358" r:id="rId95"/>
    <p:sldId id="334" r:id="rId96"/>
    <p:sldId id="335" r:id="rId97"/>
    <p:sldId id="336" r:id="rId98"/>
    <p:sldId id="337" r:id="rId99"/>
    <p:sldId id="338" r:id="rId10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34" d="100"/>
          <a:sy n="134" d="100"/>
        </p:scale>
        <p:origin x="-3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spd="med" advClick="0" advTm="6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spd="med" advClick="0" advTm="6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spd="med"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spd="med" advClick="0" advTm="6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spd="med" advClick="0" advTm="6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spd="med" advClick="0" advTm="6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spd="med" advClick="0" advTm="6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spd="med"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spd="med" advClick="0" advTm="6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spd="med" advClick="0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spd="med" advClick="0" advTm="6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A6CD9-44A5-B241-B1BB-6DAA88097819}" type="datetimeFigureOut">
              <a:rPr lang="fr-FR" smtClean="0"/>
              <a:t>10-11-17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5A0FB-0D21-A04B-8A8D-F36BD33F6831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 advClick="0" advTm="6000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nds-50-a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-fonds-jounal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15665"/>
      </p:ext>
    </p:extLst>
  </p:cSld>
  <p:clrMapOvr>
    <a:masterClrMapping/>
  </p:clrMapOvr>
  <p:transition xmlns:p14="http://schemas.microsoft.com/office/powerpoint/2010/main" spd="med" advClick="0" advTm="6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0-fonds-jounal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15665"/>
      </p:ext>
    </p:extLst>
  </p:cSld>
  <p:clrMapOvr>
    <a:masterClrMapping/>
  </p:clrMapOvr>
  <p:transition xmlns:p14="http://schemas.microsoft.com/office/powerpoint/2010/main" spd="med" advClick="0" advTm="6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-fonds-jounal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15665"/>
      </p:ext>
    </p:extLst>
  </p:cSld>
  <p:clrMapOvr>
    <a:masterClrMapping/>
  </p:clrMapOvr>
  <p:transition xmlns:p14="http://schemas.microsoft.com/office/powerpoint/2010/main" spd="med" advClick="0" advTm="6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-fonds-jounal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15665"/>
      </p:ext>
    </p:extLst>
  </p:cSld>
  <p:clrMapOvr>
    <a:masterClrMapping/>
  </p:clrMapOvr>
  <p:transition xmlns:p14="http://schemas.microsoft.com/office/powerpoint/2010/main" spd="med" advClick="0" advTm="6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-fonds-jounal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15665"/>
      </p:ext>
    </p:extLst>
  </p:cSld>
  <p:clrMapOvr>
    <a:masterClrMapping/>
  </p:clrMapOvr>
  <p:transition xmlns:p14="http://schemas.microsoft.com/office/powerpoint/2010/main" spd="med" advClick="0" advTm="6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-fonds-jounal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15665"/>
      </p:ext>
    </p:extLst>
  </p:cSld>
  <p:clrMapOvr>
    <a:masterClrMapping/>
  </p:clrMapOvr>
  <p:transition xmlns:p14="http://schemas.microsoft.com/office/powerpoint/2010/main" spd="med" advClick="0" advTm="6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-fonds-jounal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15665"/>
      </p:ext>
    </p:extLst>
  </p:cSld>
  <p:clrMapOvr>
    <a:masterClrMapping/>
  </p:clrMapOvr>
  <p:transition xmlns:p14="http://schemas.microsoft.com/office/powerpoint/2010/main" spd="med" advClick="0" advTm="6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0-fonds-photo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-fonds-photos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-fonds-photos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nds-50-ans---photos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-fonds-photos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-fonds-photos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-fonds-affich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-fonds-magazin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-fonds-affich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-fonds-affich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-fonds-affiche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nds-50-ans---phot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jout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7177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fonds-phot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fonds-phot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fonds-photo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fonds-photo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fonds-photo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fonds-photo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fonds-photo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0-fonds-diplome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0373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fonds-photo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fonds-photo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-fonds-phot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-fonds-phot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-fonds-photo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-fonds-jounal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-fonds-photo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-fonds-photo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8-fonds-phot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-fonds-phot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jout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3961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jout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1816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-fonds-jounal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-fonds-phot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-fonds-phot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fonds-phot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-fonds-jounal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fonds-phot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fonds-phot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fonds-phot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0-fonds-jounal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fonds-phot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jou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87069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fonds-phot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out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0924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fonds-phot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out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0924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fonds-photo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jout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40855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-fonds-jounal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3188"/>
      </p:ext>
    </p:extLst>
  </p:cSld>
  <p:clrMapOvr>
    <a:masterClrMapping/>
  </p:clrMapOvr>
  <p:transition xmlns:p14="http://schemas.microsoft.com/office/powerpoint/2010/main" spd="med" advClick="0" advTm="6000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fonds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fonds-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fonds-photo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97683"/>
      </p:ext>
    </p:extLst>
  </p:cSld>
  <p:clrMapOvr>
    <a:masterClrMapping/>
  </p:clrMapOvr>
  <p:transition xmlns:p14="http://schemas.microsoft.com/office/powerpoint/2010/main" spd="med" advClick="0" advTm="6000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fonds-phot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out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3961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fonds-phot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fonds-photo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fonds-photo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-fonds-photo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5931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nds-50-a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25090"/>
      </p:ext>
    </p:extLst>
  </p:cSld>
  <p:clrMapOvr>
    <a:masterClrMapping/>
  </p:clrMapOvr>
  <p:transition xmlns:p14="http://schemas.microsoft.com/office/powerpoint/2010/main" spd="med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Macintosh PowerPoint</Application>
  <PresentationFormat>On-screen Show (4:3)</PresentationFormat>
  <Paragraphs>0</Paragraphs>
  <Slides>99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test Langevin</dc:creator>
  <cp:lastModifiedBy>test Langevin</cp:lastModifiedBy>
  <cp:revision>10</cp:revision>
  <dcterms:created xsi:type="dcterms:W3CDTF">2010-11-15T17:42:43Z</dcterms:created>
  <dcterms:modified xsi:type="dcterms:W3CDTF">2010-11-17T21:23:32Z</dcterms:modified>
</cp:coreProperties>
</file>