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21"/>
  </p:notesMasterIdLst>
  <p:sldIdLst>
    <p:sldId id="282" r:id="rId6"/>
    <p:sldId id="404" r:id="rId7"/>
    <p:sldId id="418" r:id="rId8"/>
    <p:sldId id="419" r:id="rId9"/>
    <p:sldId id="420" r:id="rId10"/>
    <p:sldId id="422" r:id="rId11"/>
    <p:sldId id="425" r:id="rId12"/>
    <p:sldId id="421" r:id="rId13"/>
    <p:sldId id="427" r:id="rId14"/>
    <p:sldId id="434" r:id="rId15"/>
    <p:sldId id="429" r:id="rId16"/>
    <p:sldId id="430" r:id="rId17"/>
    <p:sldId id="432" r:id="rId18"/>
    <p:sldId id="433" r:id="rId19"/>
    <p:sldId id="435" r:id="rId20"/>
  </p:sldIdLst>
  <p:sldSz cx="12192000" cy="6858000"/>
  <p:notesSz cx="6858000" cy="9144000"/>
  <p:embeddedFontLst>
    <p:embeddedFont>
      <p:font typeface="Amatic SC" panose="00000500000000000000" pitchFamily="2" charset="-79"/>
      <p:regular r:id="rId22"/>
      <p:bold r:id="rId23"/>
    </p:embeddedFon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ITC Avant Garde Gothic" panose="02000503000000000000" pitchFamily="50" charset="0"/>
      <p:regular r:id="rId32"/>
    </p:embeddedFont>
    <p:embeddedFont>
      <p:font typeface="Wood Stamp" panose="02000508000000020004" pitchFamily="50" charset="0"/>
      <p:regular r:id="rId3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00E3A4-BD07-C473-1D7D-F571F40162BD}" name="Émilie Bénichou" initials="ÉB" userId="S::ebenichou@technoscience.ca::84ea365b-144c-4212-81e2-2f64422d0b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Isabelle Jutras" initials="I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818"/>
    <a:srgbClr val="66BFCF"/>
    <a:srgbClr val="FFD300"/>
    <a:srgbClr val="D0D000"/>
    <a:srgbClr val="1C72A3"/>
    <a:srgbClr val="F1C253"/>
    <a:srgbClr val="E30033"/>
    <a:srgbClr val="E6E6E6"/>
    <a:srgbClr val="0580C4"/>
    <a:srgbClr val="53C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42398-7EDA-488C-A782-39F0B88B30A6}" v="243" dt="2023-10-31T16:12:26.180"/>
    <p1510:client id="{0E67CF64-6836-4675-AAD4-F94F0718DC8B}" v="1147" dt="2023-10-31T03:03:28.221"/>
    <p1510:client id="{45F07AD9-C107-4EDA-A9FE-F96BEC7936E5}" v="575" dt="2023-10-31T20:47:23.245"/>
    <p1510:client id="{7FBC8475-930F-4B06-9AD0-A0220C9CC4C8}" v="2" dt="2023-10-31T10:56:18.949"/>
    <p1510:client id="{8E44951E-625F-4430-84C2-F7A9E77A515C}" v="16" dt="2023-10-31T20:56:25.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0860" autoAdjust="0"/>
  </p:normalViewPr>
  <p:slideViewPr>
    <p:cSldViewPr>
      <p:cViewPr varScale="1">
        <p:scale>
          <a:sx n="75" d="100"/>
          <a:sy n="75" d="100"/>
        </p:scale>
        <p:origin x="82" y="29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microsoft.com/office/2016/11/relationships/changesInfo" Target="changesInfos/changesInfo1.xml"/><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Émilie Bénichou" userId="84ea365b-144c-4212-81e2-2f64422d0b81" providerId="ADAL" clId="{0B342398-7EDA-488C-A782-39F0B88B30A6}"/>
    <pc:docChg chg="undo custSel modSld">
      <pc:chgData name="Émilie Bénichou" userId="84ea365b-144c-4212-81e2-2f64422d0b81" providerId="ADAL" clId="{0B342398-7EDA-488C-A782-39F0B88B30A6}" dt="2023-10-31T16:12:37.178" v="606" actId="1076"/>
      <pc:docMkLst>
        <pc:docMk/>
      </pc:docMkLst>
      <pc:sldChg chg="modSp mod modTransition">
        <pc:chgData name="Émilie Bénichou" userId="84ea365b-144c-4212-81e2-2f64422d0b81" providerId="ADAL" clId="{0B342398-7EDA-488C-A782-39F0B88B30A6}" dt="2023-10-31T13:22:12.654" v="57" actId="1076"/>
        <pc:sldMkLst>
          <pc:docMk/>
          <pc:sldMk cId="2975955667" sldId="404"/>
        </pc:sldMkLst>
        <pc:spChg chg="mod">
          <ac:chgData name="Émilie Bénichou" userId="84ea365b-144c-4212-81e2-2f64422d0b81" providerId="ADAL" clId="{0B342398-7EDA-488C-A782-39F0B88B30A6}" dt="2023-10-31T13:22:12.654" v="57" actId="1076"/>
          <ac:spMkLst>
            <pc:docMk/>
            <pc:sldMk cId="2975955667" sldId="404"/>
            <ac:spMk id="8" creationId="{51DFD123-2AA7-CAAF-B622-D9A5F32EEDEE}"/>
          </ac:spMkLst>
        </pc:spChg>
      </pc:sldChg>
      <pc:sldChg chg="modTransition addCm delCm">
        <pc:chgData name="Émilie Bénichou" userId="84ea365b-144c-4212-81e2-2f64422d0b81" providerId="ADAL" clId="{0B342398-7EDA-488C-A782-39F0B88B30A6}" dt="2023-10-31T13:08:09.280" v="40"/>
        <pc:sldMkLst>
          <pc:docMk/>
          <pc:sldMk cId="1724345030" sldId="418"/>
        </pc:sldMkLst>
        <pc:extLst>
          <p:ext xmlns:p="http://schemas.openxmlformats.org/presentationml/2006/main" uri="{D6D511B9-2390-475A-947B-AFAB55BFBCF1}">
            <pc226:cmChg xmlns:pc226="http://schemas.microsoft.com/office/powerpoint/2022/06/main/command" chg="add del">
              <pc226:chgData name="Émilie Bénichou" userId="84ea365b-144c-4212-81e2-2f64422d0b81" providerId="ADAL" clId="{0B342398-7EDA-488C-A782-39F0B88B30A6}" dt="2023-10-31T13:08:09.280" v="40"/>
              <pc2:cmMkLst xmlns:pc2="http://schemas.microsoft.com/office/powerpoint/2019/9/main/command">
                <pc:docMk/>
                <pc:sldMk cId="1724345030" sldId="418"/>
                <pc2:cmMk id="{FE81A61F-8C9B-4642-B0D7-EDE355675EBA}"/>
              </pc2:cmMkLst>
            </pc226:cmChg>
          </p:ext>
        </pc:extLst>
      </pc:sldChg>
      <pc:sldChg chg="addSp delSp modSp mod addAnim delAnim modAnim">
        <pc:chgData name="Émilie Bénichou" userId="84ea365b-144c-4212-81e2-2f64422d0b81" providerId="ADAL" clId="{0B342398-7EDA-488C-A782-39F0B88B30A6}" dt="2023-10-31T15:16:32.002" v="217" actId="1076"/>
        <pc:sldMkLst>
          <pc:docMk/>
          <pc:sldMk cId="49739396" sldId="421"/>
        </pc:sldMkLst>
        <pc:spChg chg="add del mod">
          <ac:chgData name="Émilie Bénichou" userId="84ea365b-144c-4212-81e2-2f64422d0b81" providerId="ADAL" clId="{0B342398-7EDA-488C-A782-39F0B88B30A6}" dt="2023-10-31T15:09:02.282" v="151" actId="478"/>
          <ac:spMkLst>
            <pc:docMk/>
            <pc:sldMk cId="49739396" sldId="421"/>
            <ac:spMk id="4" creationId="{504CE9AB-5D64-81FC-278F-FB1A0114224F}"/>
          </ac:spMkLst>
        </pc:spChg>
        <pc:spChg chg="add del mod">
          <ac:chgData name="Émilie Bénichou" userId="84ea365b-144c-4212-81e2-2f64422d0b81" providerId="ADAL" clId="{0B342398-7EDA-488C-A782-39F0B88B30A6}" dt="2023-10-31T15:09:02.282" v="151" actId="478"/>
          <ac:spMkLst>
            <pc:docMk/>
            <pc:sldMk cId="49739396" sldId="421"/>
            <ac:spMk id="5" creationId="{8901DDE5-9E95-0203-E4A5-D48018DB3AF7}"/>
          </ac:spMkLst>
        </pc:spChg>
        <pc:spChg chg="add del mod">
          <ac:chgData name="Émilie Bénichou" userId="84ea365b-144c-4212-81e2-2f64422d0b81" providerId="ADAL" clId="{0B342398-7EDA-488C-A782-39F0B88B30A6}" dt="2023-10-31T15:12:13.334" v="190" actId="478"/>
          <ac:spMkLst>
            <pc:docMk/>
            <pc:sldMk cId="49739396" sldId="421"/>
            <ac:spMk id="7" creationId="{17474580-5CE6-521B-FD57-9445958A17C1}"/>
          </ac:spMkLst>
        </pc:spChg>
        <pc:spChg chg="mod">
          <ac:chgData name="Émilie Bénichou" userId="84ea365b-144c-4212-81e2-2f64422d0b81" providerId="ADAL" clId="{0B342398-7EDA-488C-A782-39F0B88B30A6}" dt="2023-10-31T15:00:18.353" v="100" actId="1076"/>
          <ac:spMkLst>
            <pc:docMk/>
            <pc:sldMk cId="49739396" sldId="421"/>
            <ac:spMk id="9" creationId="{1A362E79-D245-A6ED-2EC5-F34DDA7F018D}"/>
          </ac:spMkLst>
        </pc:spChg>
        <pc:spChg chg="mod">
          <ac:chgData name="Émilie Bénichou" userId="84ea365b-144c-4212-81e2-2f64422d0b81" providerId="ADAL" clId="{0B342398-7EDA-488C-A782-39F0B88B30A6}" dt="2023-10-31T15:00:34.850" v="103" actId="1076"/>
          <ac:spMkLst>
            <pc:docMk/>
            <pc:sldMk cId="49739396" sldId="421"/>
            <ac:spMk id="11" creationId="{AE98F3B6-43C2-F37E-143D-E172DE08A7F1}"/>
          </ac:spMkLst>
        </pc:spChg>
        <pc:grpChg chg="add mod">
          <ac:chgData name="Émilie Bénichou" userId="84ea365b-144c-4212-81e2-2f64422d0b81" providerId="ADAL" clId="{0B342398-7EDA-488C-A782-39F0B88B30A6}" dt="2023-10-31T15:07:54.340" v="139" actId="164"/>
          <ac:grpSpMkLst>
            <pc:docMk/>
            <pc:sldMk cId="49739396" sldId="421"/>
            <ac:grpSpMk id="18" creationId="{C7BA28C0-23D7-1DE5-175B-46ECC023CAEC}"/>
          </ac:grpSpMkLst>
        </pc:grpChg>
        <pc:picChg chg="add mod modCrop">
          <ac:chgData name="Émilie Bénichou" userId="84ea365b-144c-4212-81e2-2f64422d0b81" providerId="ADAL" clId="{0B342398-7EDA-488C-A782-39F0B88B30A6}" dt="2023-10-31T15:16:32.002" v="217" actId="1076"/>
          <ac:picMkLst>
            <pc:docMk/>
            <pc:sldMk cId="49739396" sldId="421"/>
            <ac:picMk id="14" creationId="{F9527846-239F-040F-9C4D-FF232190458A}"/>
          </ac:picMkLst>
        </pc:picChg>
        <pc:picChg chg="add del mod modCrop">
          <ac:chgData name="Émilie Bénichou" userId="84ea365b-144c-4212-81e2-2f64422d0b81" providerId="ADAL" clId="{0B342398-7EDA-488C-A782-39F0B88B30A6}" dt="2023-10-31T15:12:10.367" v="189" actId="1076"/>
          <ac:picMkLst>
            <pc:docMk/>
            <pc:sldMk cId="49739396" sldId="421"/>
            <ac:picMk id="15" creationId="{A1181E74-3ED2-DDDE-74D5-148FE75B6A1C}"/>
          </ac:picMkLst>
        </pc:picChg>
        <pc:picChg chg="add mod modCrop">
          <ac:chgData name="Émilie Bénichou" userId="84ea365b-144c-4212-81e2-2f64422d0b81" providerId="ADAL" clId="{0B342398-7EDA-488C-A782-39F0B88B30A6}" dt="2023-10-31T15:13:49.898" v="201" actId="1076"/>
          <ac:picMkLst>
            <pc:docMk/>
            <pc:sldMk cId="49739396" sldId="421"/>
            <ac:picMk id="16" creationId="{0BD2E473-B7EF-A331-1D73-B2B0261FAEC8}"/>
          </ac:picMkLst>
        </pc:picChg>
        <pc:picChg chg="add mod modCrop">
          <ac:chgData name="Émilie Bénichou" userId="84ea365b-144c-4212-81e2-2f64422d0b81" providerId="ADAL" clId="{0B342398-7EDA-488C-A782-39F0B88B30A6}" dt="2023-10-31T15:15:50.244" v="211" actId="1076"/>
          <ac:picMkLst>
            <pc:docMk/>
            <pc:sldMk cId="49739396" sldId="421"/>
            <ac:picMk id="17" creationId="{C92346D7-BAE8-B15A-1890-A5F5DE5EC237}"/>
          </ac:picMkLst>
        </pc:picChg>
      </pc:sldChg>
      <pc:sldChg chg="modSp mod">
        <pc:chgData name="Émilie Bénichou" userId="84ea365b-144c-4212-81e2-2f64422d0b81" providerId="ADAL" clId="{0B342398-7EDA-488C-A782-39F0B88B30A6}" dt="2023-10-31T12:59:01.181" v="0" actId="207"/>
        <pc:sldMkLst>
          <pc:docMk/>
          <pc:sldMk cId="3496523384" sldId="422"/>
        </pc:sldMkLst>
        <pc:spChg chg="mod">
          <ac:chgData name="Émilie Bénichou" userId="84ea365b-144c-4212-81e2-2f64422d0b81" providerId="ADAL" clId="{0B342398-7EDA-488C-A782-39F0B88B30A6}" dt="2023-10-31T12:59:01.181" v="0" actId="207"/>
          <ac:spMkLst>
            <pc:docMk/>
            <pc:sldMk cId="3496523384" sldId="422"/>
            <ac:spMk id="11" creationId="{19FC471D-DFAF-6D11-717C-60C890A0B33B}"/>
          </ac:spMkLst>
        </pc:spChg>
      </pc:sldChg>
      <pc:sldChg chg="addSp delSp modSp mod modAnim">
        <pc:chgData name="Émilie Bénichou" userId="84ea365b-144c-4212-81e2-2f64422d0b81" providerId="ADAL" clId="{0B342398-7EDA-488C-A782-39F0B88B30A6}" dt="2023-10-31T15:23:03.421" v="262" actId="478"/>
        <pc:sldMkLst>
          <pc:docMk/>
          <pc:sldMk cId="1035935684" sldId="427"/>
        </pc:sldMkLst>
        <pc:spChg chg="mod">
          <ac:chgData name="Émilie Bénichou" userId="84ea365b-144c-4212-81e2-2f64422d0b81" providerId="ADAL" clId="{0B342398-7EDA-488C-A782-39F0B88B30A6}" dt="2023-10-31T14:57:40.200" v="86" actId="2711"/>
          <ac:spMkLst>
            <pc:docMk/>
            <pc:sldMk cId="1035935684" sldId="427"/>
            <ac:spMk id="5" creationId="{8901DDE5-9E95-0203-E4A5-D48018DB3AF7}"/>
          </ac:spMkLst>
        </pc:spChg>
        <pc:picChg chg="add mod modCrop">
          <ac:chgData name="Émilie Bénichou" userId="84ea365b-144c-4212-81e2-2f64422d0b81" providerId="ADAL" clId="{0B342398-7EDA-488C-A782-39F0B88B30A6}" dt="2023-10-31T15:19:11.857" v="238" actId="1037"/>
          <ac:picMkLst>
            <pc:docMk/>
            <pc:sldMk cId="1035935684" sldId="427"/>
            <ac:picMk id="16" creationId="{90D4BD97-36F4-D3F3-727D-7CFF3E27B43E}"/>
          </ac:picMkLst>
        </pc:picChg>
        <pc:picChg chg="add mod modCrop">
          <ac:chgData name="Émilie Bénichou" userId="84ea365b-144c-4212-81e2-2f64422d0b81" providerId="ADAL" clId="{0B342398-7EDA-488C-A782-39F0B88B30A6}" dt="2023-10-31T15:22:58.521" v="261" actId="1076"/>
          <ac:picMkLst>
            <pc:docMk/>
            <pc:sldMk cId="1035935684" sldId="427"/>
            <ac:picMk id="17" creationId="{5952FAD4-0BC8-58D7-9DB3-618ADE643266}"/>
          </ac:picMkLst>
        </pc:picChg>
        <pc:picChg chg="add del mod">
          <ac:chgData name="Émilie Bénichou" userId="84ea365b-144c-4212-81e2-2f64422d0b81" providerId="ADAL" clId="{0B342398-7EDA-488C-A782-39F0B88B30A6}" dt="2023-10-31T15:23:03.421" v="262" actId="478"/>
          <ac:picMkLst>
            <pc:docMk/>
            <pc:sldMk cId="1035935684" sldId="427"/>
            <ac:picMk id="18" creationId="{944C4E00-5D4C-577C-C0A1-71DC8D93CF94}"/>
          </ac:picMkLst>
        </pc:picChg>
        <pc:picChg chg="add mod modCrop">
          <ac:chgData name="Émilie Bénichou" userId="84ea365b-144c-4212-81e2-2f64422d0b81" providerId="ADAL" clId="{0B342398-7EDA-488C-A782-39F0B88B30A6}" dt="2023-10-31T15:22:18.041" v="255" actId="1076"/>
          <ac:picMkLst>
            <pc:docMk/>
            <pc:sldMk cId="1035935684" sldId="427"/>
            <ac:picMk id="19" creationId="{6C6AD319-7A14-8B85-D1A6-E968B5E188D6}"/>
          </ac:picMkLst>
        </pc:picChg>
        <pc:picChg chg="add mod modCrop">
          <ac:chgData name="Émilie Bénichou" userId="84ea365b-144c-4212-81e2-2f64422d0b81" providerId="ADAL" clId="{0B342398-7EDA-488C-A782-39F0B88B30A6}" dt="2023-10-31T15:20:30.194" v="248" actId="1076"/>
          <ac:picMkLst>
            <pc:docMk/>
            <pc:sldMk cId="1035935684" sldId="427"/>
            <ac:picMk id="20" creationId="{5CDBA167-FF36-3EBF-C904-54B882EBE818}"/>
          </ac:picMkLst>
        </pc:picChg>
        <pc:picChg chg="add mod modCrop">
          <ac:chgData name="Émilie Bénichou" userId="84ea365b-144c-4212-81e2-2f64422d0b81" providerId="ADAL" clId="{0B342398-7EDA-488C-A782-39F0B88B30A6}" dt="2023-10-31T15:19:48.091" v="243" actId="1076"/>
          <ac:picMkLst>
            <pc:docMk/>
            <pc:sldMk cId="1035935684" sldId="427"/>
            <ac:picMk id="21" creationId="{7F6DAB26-D9D0-EBDE-CC1C-A40BB1364805}"/>
          </ac:picMkLst>
        </pc:picChg>
      </pc:sldChg>
      <pc:sldChg chg="addSp modSp mod modAnim">
        <pc:chgData name="Émilie Bénichou" userId="84ea365b-144c-4212-81e2-2f64422d0b81" providerId="ADAL" clId="{0B342398-7EDA-488C-A782-39F0B88B30A6}" dt="2023-10-31T15:29:24.722" v="325"/>
        <pc:sldMkLst>
          <pc:docMk/>
          <pc:sldMk cId="1643668870" sldId="428"/>
        </pc:sldMkLst>
        <pc:picChg chg="add mod modCrop">
          <ac:chgData name="Émilie Bénichou" userId="84ea365b-144c-4212-81e2-2f64422d0b81" providerId="ADAL" clId="{0B342398-7EDA-488C-A782-39F0B88B30A6}" dt="2023-10-31T15:29:02.827" v="321" actId="1076"/>
          <ac:picMkLst>
            <pc:docMk/>
            <pc:sldMk cId="1643668870" sldId="428"/>
            <ac:picMk id="16" creationId="{66D06B87-C185-F90B-D00E-6976EB30FF9B}"/>
          </ac:picMkLst>
        </pc:picChg>
        <pc:picChg chg="add mod modCrop">
          <ac:chgData name="Émilie Bénichou" userId="84ea365b-144c-4212-81e2-2f64422d0b81" providerId="ADAL" clId="{0B342398-7EDA-488C-A782-39F0B88B30A6}" dt="2023-10-31T15:28:32.297" v="315" actId="1076"/>
          <ac:picMkLst>
            <pc:docMk/>
            <pc:sldMk cId="1643668870" sldId="428"/>
            <ac:picMk id="17" creationId="{34A08DC4-DB27-D88F-0006-346379743686}"/>
          </ac:picMkLst>
        </pc:picChg>
        <pc:picChg chg="add mod modCrop">
          <ac:chgData name="Émilie Bénichou" userId="84ea365b-144c-4212-81e2-2f64422d0b81" providerId="ADAL" clId="{0B342398-7EDA-488C-A782-39F0B88B30A6}" dt="2023-10-31T15:29:11.557" v="322" actId="1076"/>
          <ac:picMkLst>
            <pc:docMk/>
            <pc:sldMk cId="1643668870" sldId="428"/>
            <ac:picMk id="18" creationId="{4D2B1300-3AC9-F31D-8069-6F7A8DAA1489}"/>
          </ac:picMkLst>
        </pc:picChg>
        <pc:picChg chg="add mod modCrop">
          <ac:chgData name="Émilie Bénichou" userId="84ea365b-144c-4212-81e2-2f64422d0b81" providerId="ADAL" clId="{0B342398-7EDA-488C-A782-39F0B88B30A6}" dt="2023-10-31T15:29:14.691" v="323" actId="1076"/>
          <ac:picMkLst>
            <pc:docMk/>
            <pc:sldMk cId="1643668870" sldId="428"/>
            <ac:picMk id="19" creationId="{D1CD808A-9881-F126-281A-9911C47C4082}"/>
          </ac:picMkLst>
        </pc:picChg>
        <pc:picChg chg="add mod modCrop">
          <ac:chgData name="Émilie Bénichou" userId="84ea365b-144c-4212-81e2-2f64422d0b81" providerId="ADAL" clId="{0B342398-7EDA-488C-A782-39F0B88B30A6}" dt="2023-10-31T15:29:20.351" v="324" actId="1076"/>
          <ac:picMkLst>
            <pc:docMk/>
            <pc:sldMk cId="1643668870" sldId="428"/>
            <ac:picMk id="20" creationId="{BAADF36A-FBFF-6D66-5589-62C28E3DC9D4}"/>
          </ac:picMkLst>
        </pc:picChg>
      </pc:sldChg>
      <pc:sldChg chg="modSp mod modAnim">
        <pc:chgData name="Émilie Bénichou" userId="84ea365b-144c-4212-81e2-2f64422d0b81" providerId="ADAL" clId="{0B342398-7EDA-488C-A782-39F0B88B30A6}" dt="2023-10-31T15:37:03.118" v="390" actId="403"/>
        <pc:sldMkLst>
          <pc:docMk/>
          <pc:sldMk cId="1666983833" sldId="429"/>
        </pc:sldMkLst>
        <pc:spChg chg="mod">
          <ac:chgData name="Émilie Bénichou" userId="84ea365b-144c-4212-81e2-2f64422d0b81" providerId="ADAL" clId="{0B342398-7EDA-488C-A782-39F0B88B30A6}" dt="2023-10-31T15:30:10.958" v="327" actId="255"/>
          <ac:spMkLst>
            <pc:docMk/>
            <pc:sldMk cId="1666983833" sldId="429"/>
            <ac:spMk id="18" creationId="{804FA7DC-E410-B18C-0044-6D8B2BBC6089}"/>
          </ac:spMkLst>
        </pc:spChg>
        <pc:spChg chg="mod">
          <ac:chgData name="Émilie Bénichou" userId="84ea365b-144c-4212-81e2-2f64422d0b81" providerId="ADAL" clId="{0B342398-7EDA-488C-A782-39F0B88B30A6}" dt="2023-10-31T15:36:17.071" v="363" actId="14100"/>
          <ac:spMkLst>
            <pc:docMk/>
            <pc:sldMk cId="1666983833" sldId="429"/>
            <ac:spMk id="51" creationId="{B073DD20-5D92-A4D0-2AC3-61767D967655}"/>
          </ac:spMkLst>
        </pc:spChg>
        <pc:spChg chg="mod">
          <ac:chgData name="Émilie Bénichou" userId="84ea365b-144c-4212-81e2-2f64422d0b81" providerId="ADAL" clId="{0B342398-7EDA-488C-A782-39F0B88B30A6}" dt="2023-10-31T15:37:03.118" v="390" actId="403"/>
          <ac:spMkLst>
            <pc:docMk/>
            <pc:sldMk cId="1666983833" sldId="429"/>
            <ac:spMk id="60" creationId="{D5A4B013-015E-2651-ADE4-44DABEF067AE}"/>
          </ac:spMkLst>
        </pc:spChg>
        <pc:spChg chg="mod">
          <ac:chgData name="Émilie Bénichou" userId="84ea365b-144c-4212-81e2-2f64422d0b81" providerId="ADAL" clId="{0B342398-7EDA-488C-A782-39F0B88B30A6}" dt="2023-10-31T15:33:58.792" v="355" actId="1035"/>
          <ac:spMkLst>
            <pc:docMk/>
            <pc:sldMk cId="1666983833" sldId="429"/>
            <ac:spMk id="61" creationId="{82F2944F-F2D0-ABC2-E79F-EC8ED134CE94}"/>
          </ac:spMkLst>
        </pc:spChg>
        <pc:picChg chg="mod">
          <ac:chgData name="Émilie Bénichou" userId="84ea365b-144c-4212-81e2-2f64422d0b81" providerId="ADAL" clId="{0B342398-7EDA-488C-A782-39F0B88B30A6}" dt="2023-10-31T15:30:13.615" v="328" actId="1076"/>
          <ac:picMkLst>
            <pc:docMk/>
            <pc:sldMk cId="1666983833" sldId="429"/>
            <ac:picMk id="17" creationId="{A2DB84E3-2CCE-9A85-9247-9157805041BE}"/>
          </ac:picMkLst>
        </pc:picChg>
      </pc:sldChg>
      <pc:sldChg chg="modSp mod modAnim">
        <pc:chgData name="Émilie Bénichou" userId="84ea365b-144c-4212-81e2-2f64422d0b81" providerId="ADAL" clId="{0B342398-7EDA-488C-A782-39F0B88B30A6}" dt="2023-10-31T15:48:52.682" v="414"/>
        <pc:sldMkLst>
          <pc:docMk/>
          <pc:sldMk cId="1243524118" sldId="430"/>
        </pc:sldMkLst>
        <pc:spChg chg="mod">
          <ac:chgData name="Émilie Bénichou" userId="84ea365b-144c-4212-81e2-2f64422d0b81" providerId="ADAL" clId="{0B342398-7EDA-488C-A782-39F0B88B30A6}" dt="2023-10-31T15:48:17.313" v="406" actId="14100"/>
          <ac:spMkLst>
            <pc:docMk/>
            <pc:sldMk cId="1243524118" sldId="430"/>
            <ac:spMk id="7" creationId="{79CA3426-CAA4-CC1A-213F-2232BE031E39}"/>
          </ac:spMkLst>
        </pc:spChg>
        <pc:spChg chg="mod">
          <ac:chgData name="Émilie Bénichou" userId="84ea365b-144c-4212-81e2-2f64422d0b81" providerId="ADAL" clId="{0B342398-7EDA-488C-A782-39F0B88B30A6}" dt="2023-10-31T15:48:04.881" v="404" actId="255"/>
          <ac:spMkLst>
            <pc:docMk/>
            <pc:sldMk cId="1243524118" sldId="430"/>
            <ac:spMk id="11" creationId="{D757E2B8-AC53-1EA1-8C24-3DE54AFFFA9E}"/>
          </ac:spMkLst>
        </pc:spChg>
        <pc:spChg chg="mod">
          <ac:chgData name="Émilie Bénichou" userId="84ea365b-144c-4212-81e2-2f64422d0b81" providerId="ADAL" clId="{0B342398-7EDA-488C-A782-39F0B88B30A6}" dt="2023-10-31T15:48:26.680" v="407" actId="1076"/>
          <ac:spMkLst>
            <pc:docMk/>
            <pc:sldMk cId="1243524118" sldId="430"/>
            <ac:spMk id="17" creationId="{98EA97A9-89A0-D19A-7BE5-AC2FC3159953}"/>
          </ac:spMkLst>
        </pc:spChg>
        <pc:spChg chg="mod">
          <ac:chgData name="Émilie Bénichou" userId="84ea365b-144c-4212-81e2-2f64422d0b81" providerId="ADAL" clId="{0B342398-7EDA-488C-A782-39F0B88B30A6}" dt="2023-10-31T15:30:29.381" v="330" actId="255"/>
          <ac:spMkLst>
            <pc:docMk/>
            <pc:sldMk cId="1243524118" sldId="430"/>
            <ac:spMk id="18" creationId="{804FA7DC-E410-B18C-0044-6D8B2BBC6089}"/>
          </ac:spMkLst>
        </pc:spChg>
        <pc:spChg chg="mod">
          <ac:chgData name="Émilie Bénichou" userId="84ea365b-144c-4212-81e2-2f64422d0b81" providerId="ADAL" clId="{0B342398-7EDA-488C-A782-39F0B88B30A6}" dt="2023-10-31T15:48:52.682" v="414"/>
          <ac:spMkLst>
            <pc:docMk/>
            <pc:sldMk cId="1243524118" sldId="430"/>
            <ac:spMk id="61" creationId="{82F2944F-F2D0-ABC2-E79F-EC8ED134CE94}"/>
          </ac:spMkLst>
        </pc:spChg>
        <pc:picChg chg="mod">
          <ac:chgData name="Émilie Bénichou" userId="84ea365b-144c-4212-81e2-2f64422d0b81" providerId="ADAL" clId="{0B342398-7EDA-488C-A782-39F0B88B30A6}" dt="2023-10-31T15:30:32.453" v="331" actId="1076"/>
          <ac:picMkLst>
            <pc:docMk/>
            <pc:sldMk cId="1243524118" sldId="430"/>
            <ac:picMk id="3" creationId="{4E1FD9E4-5E3E-3BE5-EE7A-0BC0E31B331A}"/>
          </ac:picMkLst>
        </pc:picChg>
      </pc:sldChg>
      <pc:sldChg chg="modSp mod modAnim">
        <pc:chgData name="Émilie Bénichou" userId="84ea365b-144c-4212-81e2-2f64422d0b81" providerId="ADAL" clId="{0B342398-7EDA-488C-A782-39F0B88B30A6}" dt="2023-10-31T16:07:22.778" v="580" actId="1076"/>
        <pc:sldMkLst>
          <pc:docMk/>
          <pc:sldMk cId="1974645065" sldId="431"/>
        </pc:sldMkLst>
        <pc:spChg chg="mod">
          <ac:chgData name="Émilie Bénichou" userId="84ea365b-144c-4212-81e2-2f64422d0b81" providerId="ADAL" clId="{0B342398-7EDA-488C-A782-39F0B88B30A6}" dt="2023-10-31T16:04:14.431" v="564" actId="1036"/>
          <ac:spMkLst>
            <pc:docMk/>
            <pc:sldMk cId="1974645065" sldId="431"/>
            <ac:spMk id="7" creationId="{79CA3426-CAA4-CC1A-213F-2232BE031E39}"/>
          </ac:spMkLst>
        </pc:spChg>
        <pc:spChg chg="mod">
          <ac:chgData name="Émilie Bénichou" userId="84ea365b-144c-4212-81e2-2f64422d0b81" providerId="ADAL" clId="{0B342398-7EDA-488C-A782-39F0B88B30A6}" dt="2023-10-31T16:06:46.296" v="576" actId="14100"/>
          <ac:spMkLst>
            <pc:docMk/>
            <pc:sldMk cId="1974645065" sldId="431"/>
            <ac:spMk id="8" creationId="{B9FD88C4-55E1-EEFB-DF36-DA6DA56DBA56}"/>
          </ac:spMkLst>
        </pc:spChg>
        <pc:spChg chg="mod">
          <ac:chgData name="Émilie Bénichou" userId="84ea365b-144c-4212-81e2-2f64422d0b81" providerId="ADAL" clId="{0B342398-7EDA-488C-A782-39F0B88B30A6}" dt="2023-10-31T16:07:22.778" v="580" actId="1076"/>
          <ac:spMkLst>
            <pc:docMk/>
            <pc:sldMk cId="1974645065" sldId="431"/>
            <ac:spMk id="9" creationId="{02A2B591-DAC5-5157-8BAC-84C74C58306B}"/>
          </ac:spMkLst>
        </pc:spChg>
        <pc:spChg chg="mod">
          <ac:chgData name="Émilie Bénichou" userId="84ea365b-144c-4212-81e2-2f64422d0b81" providerId="ADAL" clId="{0B342398-7EDA-488C-A782-39F0B88B30A6}" dt="2023-10-31T16:02:55.742" v="560" actId="1035"/>
          <ac:spMkLst>
            <pc:docMk/>
            <pc:sldMk cId="1974645065" sldId="431"/>
            <ac:spMk id="11" creationId="{D757E2B8-AC53-1EA1-8C24-3DE54AFFFA9E}"/>
          </ac:spMkLst>
        </pc:spChg>
        <pc:spChg chg="mod">
          <ac:chgData name="Émilie Bénichou" userId="84ea365b-144c-4212-81e2-2f64422d0b81" providerId="ADAL" clId="{0B342398-7EDA-488C-A782-39F0B88B30A6}" dt="2023-10-31T15:30:45.861" v="333" actId="255"/>
          <ac:spMkLst>
            <pc:docMk/>
            <pc:sldMk cId="1974645065" sldId="431"/>
            <ac:spMk id="18" creationId="{804FA7DC-E410-B18C-0044-6D8B2BBC6089}"/>
          </ac:spMkLst>
        </pc:spChg>
        <pc:spChg chg="mod">
          <ac:chgData name="Émilie Bénichou" userId="84ea365b-144c-4212-81e2-2f64422d0b81" providerId="ADAL" clId="{0B342398-7EDA-488C-A782-39F0B88B30A6}" dt="2023-10-31T16:01:14.759" v="497" actId="1035"/>
          <ac:spMkLst>
            <pc:docMk/>
            <pc:sldMk cId="1974645065" sldId="431"/>
            <ac:spMk id="33" creationId="{28A333B6-2176-4E45-006C-EF9031EC1E40}"/>
          </ac:spMkLst>
        </pc:spChg>
        <pc:spChg chg="mod">
          <ac:chgData name="Émilie Bénichou" userId="84ea365b-144c-4212-81e2-2f64422d0b81" providerId="ADAL" clId="{0B342398-7EDA-488C-A782-39F0B88B30A6}" dt="2023-10-31T16:00:24.194" v="444"/>
          <ac:spMkLst>
            <pc:docMk/>
            <pc:sldMk cId="1974645065" sldId="431"/>
            <ac:spMk id="34" creationId="{49CE998B-466C-3227-68FC-E4B83B157C9E}"/>
          </ac:spMkLst>
        </pc:spChg>
        <pc:spChg chg="mod">
          <ac:chgData name="Émilie Bénichou" userId="84ea365b-144c-4212-81e2-2f64422d0b81" providerId="ADAL" clId="{0B342398-7EDA-488C-A782-39F0B88B30A6}" dt="2023-10-31T16:03:45.998" v="562" actId="1076"/>
          <ac:spMkLst>
            <pc:docMk/>
            <pc:sldMk cId="1974645065" sldId="431"/>
            <ac:spMk id="38" creationId="{205EADCC-112F-FBD8-B38C-E921FD2128CA}"/>
          </ac:spMkLst>
        </pc:spChg>
        <pc:spChg chg="mod">
          <ac:chgData name="Émilie Bénichou" userId="84ea365b-144c-4212-81e2-2f64422d0b81" providerId="ADAL" clId="{0B342398-7EDA-488C-A782-39F0B88B30A6}" dt="2023-10-31T16:03:38.670" v="561" actId="1076"/>
          <ac:spMkLst>
            <pc:docMk/>
            <pc:sldMk cId="1974645065" sldId="431"/>
            <ac:spMk id="39" creationId="{837F31E4-F4C7-09C8-0A86-47C84D611209}"/>
          </ac:spMkLst>
        </pc:spChg>
        <pc:spChg chg="mod">
          <ac:chgData name="Émilie Bénichou" userId="84ea365b-144c-4212-81e2-2f64422d0b81" providerId="ADAL" clId="{0B342398-7EDA-488C-A782-39F0B88B30A6}" dt="2023-10-31T16:01:23.094" v="511" actId="1036"/>
          <ac:spMkLst>
            <pc:docMk/>
            <pc:sldMk cId="1974645065" sldId="431"/>
            <ac:spMk id="42" creationId="{EF2A9DE4-BAF2-60D2-E9A5-6E4851B6AE99}"/>
          </ac:spMkLst>
        </pc:spChg>
      </pc:sldChg>
      <pc:sldChg chg="addSp modSp mod modAnim">
        <pc:chgData name="Émilie Bénichou" userId="84ea365b-144c-4212-81e2-2f64422d0b81" providerId="ADAL" clId="{0B342398-7EDA-488C-A782-39F0B88B30A6}" dt="2023-10-31T16:12:37.178" v="606" actId="1076"/>
        <pc:sldMkLst>
          <pc:docMk/>
          <pc:sldMk cId="374144945" sldId="432"/>
        </pc:sldMkLst>
        <pc:spChg chg="mod">
          <ac:chgData name="Émilie Bénichou" userId="84ea365b-144c-4212-81e2-2f64422d0b81" providerId="ADAL" clId="{0B342398-7EDA-488C-A782-39F0B88B30A6}" dt="2023-10-31T16:11:10.846" v="584" actId="1076"/>
          <ac:spMkLst>
            <pc:docMk/>
            <pc:sldMk cId="374144945" sldId="432"/>
            <ac:spMk id="6" creationId="{F1E1BE65-6F63-8C99-EBAC-81CA3F2C8F88}"/>
          </ac:spMkLst>
        </pc:spChg>
        <pc:picChg chg="add mod">
          <ac:chgData name="Émilie Bénichou" userId="84ea365b-144c-4212-81e2-2f64422d0b81" providerId="ADAL" clId="{0B342398-7EDA-488C-A782-39F0B88B30A6}" dt="2023-10-31T16:12:37.178" v="606" actId="1076"/>
          <ac:picMkLst>
            <pc:docMk/>
            <pc:sldMk cId="374144945" sldId="432"/>
            <ac:picMk id="10" creationId="{9C4442D0-5AA5-81D9-864A-7F8D11516F01}"/>
          </ac:picMkLst>
        </pc:picChg>
        <pc:picChg chg="add mod">
          <ac:chgData name="Émilie Bénichou" userId="84ea365b-144c-4212-81e2-2f64422d0b81" providerId="ADAL" clId="{0B342398-7EDA-488C-A782-39F0B88B30A6}" dt="2023-10-31T16:12:31.125" v="604" actId="1076"/>
          <ac:picMkLst>
            <pc:docMk/>
            <pc:sldMk cId="374144945" sldId="432"/>
            <ac:picMk id="12" creationId="{E13017B8-013B-D72D-723B-C7454131F81A}"/>
          </ac:picMkLst>
        </pc:picChg>
        <pc:picChg chg="add mod">
          <ac:chgData name="Émilie Bénichou" userId="84ea365b-144c-4212-81e2-2f64422d0b81" providerId="ADAL" clId="{0B342398-7EDA-488C-A782-39F0B88B30A6}" dt="2023-10-31T16:12:33.668" v="605" actId="1076"/>
          <ac:picMkLst>
            <pc:docMk/>
            <pc:sldMk cId="374144945" sldId="432"/>
            <ac:picMk id="14" creationId="{02099CA8-FA25-FB04-ECEE-AF90DD6AC2A0}"/>
          </ac:picMkLst>
        </pc:picChg>
      </pc:sldChg>
    </pc:docChg>
  </pc:docChgLst>
  <pc:docChgLst>
    <pc:chgData name="Sara Gosselin" userId="edbb5290-b8fc-4e46-84fd-83d1ed9e8021" providerId="ADAL" clId="{8E44951E-625F-4430-84C2-F7A9E77A515C}"/>
    <pc:docChg chg="custSel delSld modSld">
      <pc:chgData name="Sara Gosselin" userId="edbb5290-b8fc-4e46-84fd-83d1ed9e8021" providerId="ADAL" clId="{8E44951E-625F-4430-84C2-F7A9E77A515C}" dt="2023-10-31T20:56:52.057" v="43" actId="1076"/>
      <pc:docMkLst>
        <pc:docMk/>
      </pc:docMkLst>
      <pc:sldChg chg="modSp mod">
        <pc:chgData name="Sara Gosselin" userId="edbb5290-b8fc-4e46-84fd-83d1ed9e8021" providerId="ADAL" clId="{8E44951E-625F-4430-84C2-F7A9E77A515C}" dt="2023-10-31T20:50:33.223" v="1" actId="1076"/>
        <pc:sldMkLst>
          <pc:docMk/>
          <pc:sldMk cId="2650693543" sldId="420"/>
        </pc:sldMkLst>
        <pc:spChg chg="mod">
          <ac:chgData name="Sara Gosselin" userId="edbb5290-b8fc-4e46-84fd-83d1ed9e8021" providerId="ADAL" clId="{8E44951E-625F-4430-84C2-F7A9E77A515C}" dt="2023-10-31T20:50:33.223" v="1" actId="1076"/>
          <ac:spMkLst>
            <pc:docMk/>
            <pc:sldMk cId="2650693543" sldId="420"/>
            <ac:spMk id="8" creationId="{51DFD123-2AA7-CAAF-B622-D9A5F32EEDEE}"/>
          </ac:spMkLst>
        </pc:spChg>
      </pc:sldChg>
      <pc:sldChg chg="modSp mod">
        <pc:chgData name="Sara Gosselin" userId="edbb5290-b8fc-4e46-84fd-83d1ed9e8021" providerId="ADAL" clId="{8E44951E-625F-4430-84C2-F7A9E77A515C}" dt="2023-10-31T20:51:30.765" v="17" actId="14100"/>
        <pc:sldMkLst>
          <pc:docMk/>
          <pc:sldMk cId="49739396" sldId="421"/>
        </pc:sldMkLst>
        <pc:spChg chg="mod">
          <ac:chgData name="Sara Gosselin" userId="edbb5290-b8fc-4e46-84fd-83d1ed9e8021" providerId="ADAL" clId="{8E44951E-625F-4430-84C2-F7A9E77A515C}" dt="2023-10-31T20:51:30.765" v="17" actId="14100"/>
          <ac:spMkLst>
            <pc:docMk/>
            <pc:sldMk cId="49739396" sldId="421"/>
            <ac:spMk id="2" creationId="{0A3C9EF4-B067-AA48-99E3-E9C1024ED309}"/>
          </ac:spMkLst>
        </pc:spChg>
        <pc:spChg chg="mod">
          <ac:chgData name="Sara Gosselin" userId="edbb5290-b8fc-4e46-84fd-83d1ed9e8021" providerId="ADAL" clId="{8E44951E-625F-4430-84C2-F7A9E77A515C}" dt="2023-10-31T20:51:15.521" v="15" actId="20577"/>
          <ac:spMkLst>
            <pc:docMk/>
            <pc:sldMk cId="49739396" sldId="421"/>
            <ac:spMk id="6" creationId="{3D709557-4B75-B863-1305-A7C46D8C7DF3}"/>
          </ac:spMkLst>
        </pc:spChg>
        <pc:spChg chg="mod">
          <ac:chgData name="Sara Gosselin" userId="edbb5290-b8fc-4e46-84fd-83d1ed9e8021" providerId="ADAL" clId="{8E44951E-625F-4430-84C2-F7A9E77A515C}" dt="2023-10-31T20:51:26.974" v="16" actId="1076"/>
          <ac:spMkLst>
            <pc:docMk/>
            <pc:sldMk cId="49739396" sldId="421"/>
            <ac:spMk id="8" creationId="{A5377E4D-DD8B-7B10-DA35-38F320331D03}"/>
          </ac:spMkLst>
        </pc:spChg>
        <pc:spChg chg="mod">
          <ac:chgData name="Sara Gosselin" userId="edbb5290-b8fc-4e46-84fd-83d1ed9e8021" providerId="ADAL" clId="{8E44951E-625F-4430-84C2-F7A9E77A515C}" dt="2023-10-31T20:51:26.974" v="16" actId="1076"/>
          <ac:spMkLst>
            <pc:docMk/>
            <pc:sldMk cId="49739396" sldId="421"/>
            <ac:spMk id="10" creationId="{6A463F2E-00D5-B813-4D8B-4EC4BCA00E2F}"/>
          </ac:spMkLst>
        </pc:spChg>
        <pc:picChg chg="mod">
          <ac:chgData name="Sara Gosselin" userId="edbb5290-b8fc-4e46-84fd-83d1ed9e8021" providerId="ADAL" clId="{8E44951E-625F-4430-84C2-F7A9E77A515C}" dt="2023-10-31T20:51:26.974" v="16" actId="1076"/>
          <ac:picMkLst>
            <pc:docMk/>
            <pc:sldMk cId="49739396" sldId="421"/>
            <ac:picMk id="16" creationId="{0BD2E473-B7EF-A331-1D73-B2B0261FAEC8}"/>
          </ac:picMkLst>
        </pc:picChg>
        <pc:picChg chg="mod">
          <ac:chgData name="Sara Gosselin" userId="edbb5290-b8fc-4e46-84fd-83d1ed9e8021" providerId="ADAL" clId="{8E44951E-625F-4430-84C2-F7A9E77A515C}" dt="2023-10-31T20:51:26.974" v="16" actId="1076"/>
          <ac:picMkLst>
            <pc:docMk/>
            <pc:sldMk cId="49739396" sldId="421"/>
            <ac:picMk id="17" creationId="{C92346D7-BAE8-B15A-1890-A5F5DE5EC237}"/>
          </ac:picMkLst>
        </pc:picChg>
      </pc:sldChg>
      <pc:sldChg chg="modSp mod">
        <pc:chgData name="Sara Gosselin" userId="edbb5290-b8fc-4e46-84fd-83d1ed9e8021" providerId="ADAL" clId="{8E44951E-625F-4430-84C2-F7A9E77A515C}" dt="2023-10-31T20:50:54.076" v="9" actId="14100"/>
        <pc:sldMkLst>
          <pc:docMk/>
          <pc:sldMk cId="3496523384" sldId="422"/>
        </pc:sldMkLst>
        <pc:spChg chg="mod">
          <ac:chgData name="Sara Gosselin" userId="edbb5290-b8fc-4e46-84fd-83d1ed9e8021" providerId="ADAL" clId="{8E44951E-625F-4430-84C2-F7A9E77A515C}" dt="2023-10-31T20:50:54.076" v="9" actId="14100"/>
          <ac:spMkLst>
            <pc:docMk/>
            <pc:sldMk cId="3496523384" sldId="422"/>
            <ac:spMk id="11" creationId="{19FC471D-DFAF-6D11-717C-60C890A0B33B}"/>
          </ac:spMkLst>
        </pc:spChg>
      </pc:sldChg>
      <pc:sldChg chg="addSp delSp modSp mod">
        <pc:chgData name="Sara Gosselin" userId="edbb5290-b8fc-4e46-84fd-83d1ed9e8021" providerId="ADAL" clId="{8E44951E-625F-4430-84C2-F7A9E77A515C}" dt="2023-10-31T20:50:59.070" v="11"/>
        <pc:sldMkLst>
          <pc:docMk/>
          <pc:sldMk cId="1640323515" sldId="425"/>
        </pc:sldMkLst>
        <pc:spChg chg="add mod">
          <ac:chgData name="Sara Gosselin" userId="edbb5290-b8fc-4e46-84fd-83d1ed9e8021" providerId="ADAL" clId="{8E44951E-625F-4430-84C2-F7A9E77A515C}" dt="2023-10-31T20:50:59.070" v="11"/>
          <ac:spMkLst>
            <pc:docMk/>
            <pc:sldMk cId="1640323515" sldId="425"/>
            <ac:spMk id="3" creationId="{B693A644-A9D2-6E0A-E3AA-CB48DF978500}"/>
          </ac:spMkLst>
        </pc:spChg>
        <pc:spChg chg="del">
          <ac:chgData name="Sara Gosselin" userId="edbb5290-b8fc-4e46-84fd-83d1ed9e8021" providerId="ADAL" clId="{8E44951E-625F-4430-84C2-F7A9E77A515C}" dt="2023-10-31T20:50:58.453" v="10" actId="478"/>
          <ac:spMkLst>
            <pc:docMk/>
            <pc:sldMk cId="1640323515" sldId="425"/>
            <ac:spMk id="6" creationId="{EA6EAAC0-D77F-4A50-8D0B-AC6ED58C8F92}"/>
          </ac:spMkLst>
        </pc:spChg>
      </pc:sldChg>
      <pc:sldChg chg="addSp delSp modSp del mod">
        <pc:chgData name="Sara Gosselin" userId="edbb5290-b8fc-4e46-84fd-83d1ed9e8021" providerId="ADAL" clId="{8E44951E-625F-4430-84C2-F7A9E77A515C}" dt="2023-10-31T20:51:10.513" v="14" actId="2696"/>
        <pc:sldMkLst>
          <pc:docMk/>
          <pc:sldMk cId="3056773904" sldId="426"/>
        </pc:sldMkLst>
        <pc:spChg chg="add mod">
          <ac:chgData name="Sara Gosselin" userId="edbb5290-b8fc-4e46-84fd-83d1ed9e8021" providerId="ADAL" clId="{8E44951E-625F-4430-84C2-F7A9E77A515C}" dt="2023-10-31T20:51:03.412" v="13"/>
          <ac:spMkLst>
            <pc:docMk/>
            <pc:sldMk cId="3056773904" sldId="426"/>
            <ac:spMk id="2" creationId="{D4BE9ABD-291B-7EB7-0D79-DFC99FDC6147}"/>
          </ac:spMkLst>
        </pc:spChg>
        <pc:spChg chg="del">
          <ac:chgData name="Sara Gosselin" userId="edbb5290-b8fc-4e46-84fd-83d1ed9e8021" providerId="ADAL" clId="{8E44951E-625F-4430-84C2-F7A9E77A515C}" dt="2023-10-31T20:51:03.016" v="12" actId="478"/>
          <ac:spMkLst>
            <pc:docMk/>
            <pc:sldMk cId="3056773904" sldId="426"/>
            <ac:spMk id="6" creationId="{24D0A12B-B44B-4E76-8B2B-6D116EE6C100}"/>
          </ac:spMkLst>
        </pc:spChg>
      </pc:sldChg>
      <pc:sldChg chg="modSp">
        <pc:chgData name="Sara Gosselin" userId="edbb5290-b8fc-4e46-84fd-83d1ed9e8021" providerId="ADAL" clId="{8E44951E-625F-4430-84C2-F7A9E77A515C}" dt="2023-10-31T20:54:43.815" v="27" actId="20577"/>
        <pc:sldMkLst>
          <pc:docMk/>
          <pc:sldMk cId="1035935684" sldId="427"/>
        </pc:sldMkLst>
        <pc:spChg chg="mod">
          <ac:chgData name="Sara Gosselin" userId="edbb5290-b8fc-4e46-84fd-83d1ed9e8021" providerId="ADAL" clId="{8E44951E-625F-4430-84C2-F7A9E77A515C}" dt="2023-10-31T20:54:43.815" v="27" actId="20577"/>
          <ac:spMkLst>
            <pc:docMk/>
            <pc:sldMk cId="1035935684" sldId="427"/>
            <ac:spMk id="10" creationId="{6A463F2E-00D5-B813-4D8B-4EC4BCA00E2F}"/>
          </ac:spMkLst>
        </pc:spChg>
      </pc:sldChg>
      <pc:sldChg chg="delSp modSp del mod delAnim">
        <pc:chgData name="Sara Gosselin" userId="edbb5290-b8fc-4e46-84fd-83d1ed9e8021" providerId="ADAL" clId="{8E44951E-625F-4430-84C2-F7A9E77A515C}" dt="2023-10-31T20:56:31.493" v="39" actId="2696"/>
        <pc:sldMkLst>
          <pc:docMk/>
          <pc:sldMk cId="1643668870" sldId="428"/>
        </pc:sldMkLst>
        <pc:spChg chg="del">
          <ac:chgData name="Sara Gosselin" userId="edbb5290-b8fc-4e46-84fd-83d1ed9e8021" providerId="ADAL" clId="{8E44951E-625F-4430-84C2-F7A9E77A515C}" dt="2023-10-31T20:54:59.107" v="28" actId="478"/>
          <ac:spMkLst>
            <pc:docMk/>
            <pc:sldMk cId="1643668870" sldId="428"/>
            <ac:spMk id="12" creationId="{F335C63E-A6A0-D82A-30DE-93B4994A8882}"/>
          </ac:spMkLst>
        </pc:spChg>
        <pc:spChg chg="mod">
          <ac:chgData name="Sara Gosselin" userId="edbb5290-b8fc-4e46-84fd-83d1ed9e8021" providerId="ADAL" clId="{8E44951E-625F-4430-84C2-F7A9E77A515C}" dt="2023-10-31T20:55:13.234" v="29" actId="14100"/>
          <ac:spMkLst>
            <pc:docMk/>
            <pc:sldMk cId="1643668870" sldId="428"/>
            <ac:spMk id="36" creationId="{B4992E98-00C8-D38B-5676-23EFFA64E5B4}"/>
          </ac:spMkLst>
        </pc:spChg>
        <pc:picChg chg="del">
          <ac:chgData name="Sara Gosselin" userId="edbb5290-b8fc-4e46-84fd-83d1ed9e8021" providerId="ADAL" clId="{8E44951E-625F-4430-84C2-F7A9E77A515C}" dt="2023-10-31T20:54:59.107" v="28" actId="478"/>
          <ac:picMkLst>
            <pc:docMk/>
            <pc:sldMk cId="1643668870" sldId="428"/>
            <ac:picMk id="16" creationId="{66D06B87-C185-F90B-D00E-6976EB30FF9B}"/>
          </ac:picMkLst>
        </pc:picChg>
      </pc:sldChg>
      <pc:sldChg chg="del">
        <pc:chgData name="Sara Gosselin" userId="edbb5290-b8fc-4e46-84fd-83d1ed9e8021" providerId="ADAL" clId="{8E44951E-625F-4430-84C2-F7A9E77A515C}" dt="2023-10-31T20:56:40.036" v="40" actId="2696"/>
        <pc:sldMkLst>
          <pc:docMk/>
          <pc:sldMk cId="1974645065" sldId="431"/>
        </pc:sldMkLst>
      </pc:sldChg>
      <pc:sldChg chg="delSp modSp mod delAnim">
        <pc:chgData name="Sara Gosselin" userId="edbb5290-b8fc-4e46-84fd-83d1ed9e8021" providerId="ADAL" clId="{8E44951E-625F-4430-84C2-F7A9E77A515C}" dt="2023-10-31T20:56:52.057" v="43" actId="1076"/>
        <pc:sldMkLst>
          <pc:docMk/>
          <pc:sldMk cId="374144945" sldId="432"/>
        </pc:sldMkLst>
        <pc:spChg chg="mod">
          <ac:chgData name="Sara Gosselin" userId="edbb5290-b8fc-4e46-84fd-83d1ed9e8021" providerId="ADAL" clId="{8E44951E-625F-4430-84C2-F7A9E77A515C}" dt="2023-10-31T20:56:52.057" v="43" actId="1076"/>
          <ac:spMkLst>
            <pc:docMk/>
            <pc:sldMk cId="374144945" sldId="432"/>
            <ac:spMk id="5" creationId="{9D5475B5-2BF0-D560-CD10-979B14B7EB39}"/>
          </ac:spMkLst>
        </pc:spChg>
        <pc:spChg chg="del">
          <ac:chgData name="Sara Gosselin" userId="edbb5290-b8fc-4e46-84fd-83d1ed9e8021" providerId="ADAL" clId="{8E44951E-625F-4430-84C2-F7A9E77A515C}" dt="2023-10-31T20:56:45.302" v="42" actId="478"/>
          <ac:spMkLst>
            <pc:docMk/>
            <pc:sldMk cId="374144945" sldId="432"/>
            <ac:spMk id="7" creationId="{8F7C2800-52CC-1571-9D66-DA8A46B2C4FC}"/>
          </ac:spMkLst>
        </pc:spChg>
        <pc:picChg chg="del">
          <ac:chgData name="Sara Gosselin" userId="edbb5290-b8fc-4e46-84fd-83d1ed9e8021" providerId="ADAL" clId="{8E44951E-625F-4430-84C2-F7A9E77A515C}" dt="2023-10-31T20:56:42.565" v="41" actId="478"/>
          <ac:picMkLst>
            <pc:docMk/>
            <pc:sldMk cId="374144945" sldId="432"/>
            <ac:picMk id="6" creationId="{C6044792-6E05-7DBB-6C46-7291D6D169B4}"/>
          </ac:picMkLst>
        </pc:picChg>
        <pc:picChg chg="mod">
          <ac:chgData name="Sara Gosselin" userId="edbb5290-b8fc-4e46-84fd-83d1ed9e8021" providerId="ADAL" clId="{8E44951E-625F-4430-84C2-F7A9E77A515C}" dt="2023-10-31T20:56:52.057" v="43" actId="1076"/>
          <ac:picMkLst>
            <pc:docMk/>
            <pc:sldMk cId="374144945" sldId="432"/>
            <ac:picMk id="10" creationId="{9C4442D0-5AA5-81D9-864A-7F8D11516F01}"/>
          </ac:picMkLst>
        </pc:picChg>
        <pc:picChg chg="mod">
          <ac:chgData name="Sara Gosselin" userId="edbb5290-b8fc-4e46-84fd-83d1ed9e8021" providerId="ADAL" clId="{8E44951E-625F-4430-84C2-F7A9E77A515C}" dt="2023-10-31T20:56:52.057" v="43" actId="1076"/>
          <ac:picMkLst>
            <pc:docMk/>
            <pc:sldMk cId="374144945" sldId="432"/>
            <ac:picMk id="14" creationId="{02099CA8-FA25-FB04-ECEE-AF90DD6AC2A0}"/>
          </ac:picMkLst>
        </pc:picChg>
      </pc:sldChg>
      <pc:sldChg chg="addSp modSp mod modAnim">
        <pc:chgData name="Sara Gosselin" userId="edbb5290-b8fc-4e46-84fd-83d1ed9e8021" providerId="ADAL" clId="{8E44951E-625F-4430-84C2-F7A9E77A515C}" dt="2023-10-31T20:56:25.956" v="38"/>
        <pc:sldMkLst>
          <pc:docMk/>
          <pc:sldMk cId="1471174190" sldId="434"/>
        </pc:sldMkLst>
        <pc:spChg chg="add mod">
          <ac:chgData name="Sara Gosselin" userId="edbb5290-b8fc-4e46-84fd-83d1ed9e8021" providerId="ADAL" clId="{8E44951E-625F-4430-84C2-F7A9E77A515C}" dt="2023-10-31T20:56:18.346" v="37" actId="14100"/>
          <ac:spMkLst>
            <pc:docMk/>
            <pc:sldMk cId="1471174190" sldId="434"/>
            <ac:spMk id="2" creationId="{6D3D71FE-ACE1-D517-22CF-D12F95B3454E}"/>
          </ac:spMkLst>
        </pc:spChg>
        <pc:spChg chg="mod">
          <ac:chgData name="Sara Gosselin" userId="edbb5290-b8fc-4e46-84fd-83d1ed9e8021" providerId="ADAL" clId="{8E44951E-625F-4430-84C2-F7A9E77A515C}" dt="2023-10-31T20:55:53.402" v="32" actId="1076"/>
          <ac:spMkLst>
            <pc:docMk/>
            <pc:sldMk cId="1471174190" sldId="434"/>
            <ac:spMk id="4" creationId="{504CE9AB-5D64-81FC-278F-FB1A0114224F}"/>
          </ac:spMkLst>
        </pc:spChg>
        <pc:spChg chg="mod">
          <ac:chgData name="Sara Gosselin" userId="edbb5290-b8fc-4e46-84fd-83d1ed9e8021" providerId="ADAL" clId="{8E44951E-625F-4430-84C2-F7A9E77A515C}" dt="2023-10-31T20:56:03.084" v="35" actId="14100"/>
          <ac:spMkLst>
            <pc:docMk/>
            <pc:sldMk cId="1471174190" sldId="434"/>
            <ac:spMk id="5" creationId="{EA7D8E79-BC2B-2FF7-AD44-8352E896D78A}"/>
          </ac:spMkLst>
        </pc:spChg>
        <pc:spChg chg="mod">
          <ac:chgData name="Sara Gosselin" userId="edbb5290-b8fc-4e46-84fd-83d1ed9e8021" providerId="ADAL" clId="{8E44951E-625F-4430-84C2-F7A9E77A515C}" dt="2023-10-31T20:55:53.402" v="32" actId="1076"/>
          <ac:spMkLst>
            <pc:docMk/>
            <pc:sldMk cId="1471174190" sldId="434"/>
            <ac:spMk id="6" creationId="{3D709557-4B75-B863-1305-A7C46D8C7DF3}"/>
          </ac:spMkLst>
        </pc:spChg>
        <pc:spChg chg="mod">
          <ac:chgData name="Sara Gosselin" userId="edbb5290-b8fc-4e46-84fd-83d1ed9e8021" providerId="ADAL" clId="{8E44951E-625F-4430-84C2-F7A9E77A515C}" dt="2023-10-31T20:55:53.402" v="32" actId="1076"/>
          <ac:spMkLst>
            <pc:docMk/>
            <pc:sldMk cId="1471174190" sldId="434"/>
            <ac:spMk id="8" creationId="{A5377E4D-DD8B-7B10-DA35-38F320331D03}"/>
          </ac:spMkLst>
        </pc:spChg>
        <pc:spChg chg="mod">
          <ac:chgData name="Sara Gosselin" userId="edbb5290-b8fc-4e46-84fd-83d1ed9e8021" providerId="ADAL" clId="{8E44951E-625F-4430-84C2-F7A9E77A515C}" dt="2023-10-31T20:55:53.402" v="32" actId="1076"/>
          <ac:spMkLst>
            <pc:docMk/>
            <pc:sldMk cId="1471174190" sldId="434"/>
            <ac:spMk id="15" creationId="{9A0F120E-0800-B753-0F73-031F90E02BA7}"/>
          </ac:spMkLst>
        </pc:spChg>
        <pc:picChg chg="add mod">
          <ac:chgData name="Sara Gosselin" userId="edbb5290-b8fc-4e46-84fd-83d1ed9e8021" providerId="ADAL" clId="{8E44951E-625F-4430-84C2-F7A9E77A515C}" dt="2023-10-31T20:56:15.257" v="36" actId="14100"/>
          <ac:picMkLst>
            <pc:docMk/>
            <pc:sldMk cId="1471174190" sldId="434"/>
            <ac:picMk id="7" creationId="{D98B45A7-A293-646C-51AB-6B527BAE2111}"/>
          </ac:picMkLst>
        </pc:picChg>
        <pc:picChg chg="mod">
          <ac:chgData name="Sara Gosselin" userId="edbb5290-b8fc-4e46-84fd-83d1ed9e8021" providerId="ADAL" clId="{8E44951E-625F-4430-84C2-F7A9E77A515C}" dt="2023-10-31T20:55:53.402" v="32" actId="1076"/>
          <ac:picMkLst>
            <pc:docMk/>
            <pc:sldMk cId="1471174190" sldId="434"/>
            <ac:picMk id="18" creationId="{4D2B1300-3AC9-F31D-8069-6F7A8DAA1489}"/>
          </ac:picMkLst>
        </pc:picChg>
        <pc:picChg chg="mod">
          <ac:chgData name="Sara Gosselin" userId="edbb5290-b8fc-4e46-84fd-83d1ed9e8021" providerId="ADAL" clId="{8E44951E-625F-4430-84C2-F7A9E77A515C}" dt="2023-10-31T20:55:53.402" v="32" actId="1076"/>
          <ac:picMkLst>
            <pc:docMk/>
            <pc:sldMk cId="1471174190" sldId="434"/>
            <ac:picMk id="19" creationId="{D1CD808A-9881-F126-281A-9911C47C4082}"/>
          </ac:picMkLst>
        </pc:picChg>
        <pc:picChg chg="mod">
          <ac:chgData name="Sara Gosselin" userId="edbb5290-b8fc-4e46-84fd-83d1ed9e8021" providerId="ADAL" clId="{8E44951E-625F-4430-84C2-F7A9E77A515C}" dt="2023-10-31T20:55:53.402" v="32" actId="1076"/>
          <ac:picMkLst>
            <pc:docMk/>
            <pc:sldMk cId="1471174190" sldId="434"/>
            <ac:picMk id="20" creationId="{BAADF36A-FBFF-6D66-5589-62C28E3DC9D4}"/>
          </ac:picMkLst>
        </pc:picChg>
        <pc:picChg chg="mod">
          <ac:chgData name="Sara Gosselin" userId="edbb5290-b8fc-4e46-84fd-83d1ed9e8021" providerId="ADAL" clId="{8E44951E-625F-4430-84C2-F7A9E77A515C}" dt="2023-10-31T20:55:53.402" v="32" actId="1076"/>
          <ac:picMkLst>
            <pc:docMk/>
            <pc:sldMk cId="1471174190" sldId="434"/>
            <ac:picMk id="21" creationId="{46EBD9DC-371F-004A-CF3B-7F94750D7349}"/>
          </ac:picMkLst>
        </pc:picChg>
      </pc:sldChg>
    </pc:docChg>
  </pc:docChgLst>
  <pc:docChgLst>
    <pc:chgData name="Sara Gosselin" userId="edbb5290-b8fc-4e46-84fd-83d1ed9e8021" providerId="ADAL" clId="{0E67CF64-6836-4675-AAD4-F94F0718DC8B}"/>
    <pc:docChg chg="undo custSel addSld delSld modSld sldOrd">
      <pc:chgData name="Sara Gosselin" userId="edbb5290-b8fc-4e46-84fd-83d1ed9e8021" providerId="ADAL" clId="{0E67CF64-6836-4675-AAD4-F94F0718DC8B}" dt="2023-10-31T03:03:28.221" v="4575"/>
      <pc:docMkLst>
        <pc:docMk/>
      </pc:docMkLst>
      <pc:sldChg chg="del">
        <pc:chgData name="Sara Gosselin" userId="edbb5290-b8fc-4e46-84fd-83d1ed9e8021" providerId="ADAL" clId="{0E67CF64-6836-4675-AAD4-F94F0718DC8B}" dt="2023-10-26T22:33:24.705" v="3987" actId="2696"/>
        <pc:sldMkLst>
          <pc:docMk/>
          <pc:sldMk cId="2684357023" sldId="381"/>
        </pc:sldMkLst>
      </pc:sldChg>
      <pc:sldChg chg="del">
        <pc:chgData name="Sara Gosselin" userId="edbb5290-b8fc-4e46-84fd-83d1ed9e8021" providerId="ADAL" clId="{0E67CF64-6836-4675-AAD4-F94F0718DC8B}" dt="2023-10-26T22:33:24.705" v="3987" actId="2696"/>
        <pc:sldMkLst>
          <pc:docMk/>
          <pc:sldMk cId="720290901" sldId="382"/>
        </pc:sldMkLst>
      </pc:sldChg>
      <pc:sldChg chg="modAnim">
        <pc:chgData name="Sara Gosselin" userId="edbb5290-b8fc-4e46-84fd-83d1ed9e8021" providerId="ADAL" clId="{0E67CF64-6836-4675-AAD4-F94F0718DC8B}" dt="2023-10-31T02:44:22.485" v="4431"/>
        <pc:sldMkLst>
          <pc:docMk/>
          <pc:sldMk cId="2975955667" sldId="404"/>
        </pc:sldMkLst>
      </pc:sldChg>
      <pc:sldChg chg="del">
        <pc:chgData name="Sara Gosselin" userId="edbb5290-b8fc-4e46-84fd-83d1ed9e8021" providerId="ADAL" clId="{0E67CF64-6836-4675-AAD4-F94F0718DC8B}" dt="2023-10-24T20:03:43.201" v="1434" actId="2696"/>
        <pc:sldMkLst>
          <pc:docMk/>
          <pc:sldMk cId="3276505271" sldId="405"/>
        </pc:sldMkLst>
      </pc:sldChg>
      <pc:sldChg chg="del">
        <pc:chgData name="Sara Gosselin" userId="edbb5290-b8fc-4e46-84fd-83d1ed9e8021" providerId="ADAL" clId="{0E67CF64-6836-4675-AAD4-F94F0718DC8B}" dt="2023-10-26T22:26:23.429" v="3985" actId="2696"/>
        <pc:sldMkLst>
          <pc:docMk/>
          <pc:sldMk cId="2775336947" sldId="406"/>
        </pc:sldMkLst>
      </pc:sldChg>
      <pc:sldChg chg="del">
        <pc:chgData name="Sara Gosselin" userId="edbb5290-b8fc-4e46-84fd-83d1ed9e8021" providerId="ADAL" clId="{0E67CF64-6836-4675-AAD4-F94F0718DC8B}" dt="2023-10-26T22:26:29.264" v="3986" actId="2696"/>
        <pc:sldMkLst>
          <pc:docMk/>
          <pc:sldMk cId="1047637774" sldId="407"/>
        </pc:sldMkLst>
      </pc:sldChg>
      <pc:sldChg chg="del">
        <pc:chgData name="Sara Gosselin" userId="edbb5290-b8fc-4e46-84fd-83d1ed9e8021" providerId="ADAL" clId="{0E67CF64-6836-4675-AAD4-F94F0718DC8B}" dt="2023-10-24T20:03:43.201" v="1434" actId="2696"/>
        <pc:sldMkLst>
          <pc:docMk/>
          <pc:sldMk cId="3060689133" sldId="417"/>
        </pc:sldMkLst>
      </pc:sldChg>
      <pc:sldChg chg="modSp mod modAnim">
        <pc:chgData name="Sara Gosselin" userId="edbb5290-b8fc-4e46-84fd-83d1ed9e8021" providerId="ADAL" clId="{0E67CF64-6836-4675-AAD4-F94F0718DC8B}" dt="2023-10-31T02:44:36.798" v="4434"/>
        <pc:sldMkLst>
          <pc:docMk/>
          <pc:sldMk cId="1724345030" sldId="418"/>
        </pc:sldMkLst>
        <pc:spChg chg="mod">
          <ac:chgData name="Sara Gosselin" userId="edbb5290-b8fc-4e46-84fd-83d1ed9e8021" providerId="ADAL" clId="{0E67CF64-6836-4675-AAD4-F94F0718DC8B}" dt="2023-10-31T02:44:28.351" v="4432" actId="1035"/>
          <ac:spMkLst>
            <pc:docMk/>
            <pc:sldMk cId="1724345030" sldId="418"/>
            <ac:spMk id="8" creationId="{51DFD123-2AA7-CAAF-B622-D9A5F32EEDEE}"/>
          </ac:spMkLst>
        </pc:spChg>
      </pc:sldChg>
      <pc:sldChg chg="modAnim">
        <pc:chgData name="Sara Gosselin" userId="edbb5290-b8fc-4e46-84fd-83d1ed9e8021" providerId="ADAL" clId="{0E67CF64-6836-4675-AAD4-F94F0718DC8B}" dt="2023-10-31T02:44:46.331" v="4436"/>
        <pc:sldMkLst>
          <pc:docMk/>
          <pc:sldMk cId="917678716" sldId="419"/>
        </pc:sldMkLst>
      </pc:sldChg>
      <pc:sldChg chg="modAnim">
        <pc:chgData name="Sara Gosselin" userId="edbb5290-b8fc-4e46-84fd-83d1ed9e8021" providerId="ADAL" clId="{0E67CF64-6836-4675-AAD4-F94F0718DC8B}" dt="2023-10-31T02:44:58.116" v="4438"/>
        <pc:sldMkLst>
          <pc:docMk/>
          <pc:sldMk cId="2650693543" sldId="420"/>
        </pc:sldMkLst>
      </pc:sldChg>
      <pc:sldChg chg="addSp modSp mod modAnim">
        <pc:chgData name="Sara Gosselin" userId="edbb5290-b8fc-4e46-84fd-83d1ed9e8021" providerId="ADAL" clId="{0E67CF64-6836-4675-AAD4-F94F0718DC8B}" dt="2023-10-31T02:48:11.214" v="4463"/>
        <pc:sldMkLst>
          <pc:docMk/>
          <pc:sldMk cId="49739396" sldId="421"/>
        </pc:sldMkLst>
        <pc:spChg chg="add mod">
          <ac:chgData name="Sara Gosselin" userId="edbb5290-b8fc-4e46-84fd-83d1ed9e8021" providerId="ADAL" clId="{0E67CF64-6836-4675-AAD4-F94F0718DC8B}" dt="2023-10-24T19:50:40.619" v="166" actId="20577"/>
          <ac:spMkLst>
            <pc:docMk/>
            <pc:sldMk cId="49739396" sldId="421"/>
            <ac:spMk id="2" creationId="{0A3C9EF4-B067-AA48-99E3-E9C1024ED309}"/>
          </ac:spMkLst>
        </pc:spChg>
        <pc:spChg chg="add mod">
          <ac:chgData name="Sara Gosselin" userId="edbb5290-b8fc-4e46-84fd-83d1ed9e8021" providerId="ADAL" clId="{0E67CF64-6836-4675-AAD4-F94F0718DC8B}" dt="2023-10-24T19:49:08.465" v="84" actId="207"/>
          <ac:spMkLst>
            <pc:docMk/>
            <pc:sldMk cId="49739396" sldId="421"/>
            <ac:spMk id="3" creationId="{5812CFFD-9F3C-F95C-2FC4-5091CFA6D341}"/>
          </ac:spMkLst>
        </pc:spChg>
        <pc:spChg chg="add mod">
          <ac:chgData name="Sara Gosselin" userId="edbb5290-b8fc-4e46-84fd-83d1ed9e8021" providerId="ADAL" clId="{0E67CF64-6836-4675-AAD4-F94F0718DC8B}" dt="2023-10-24T19:51:41.082" v="189" actId="1076"/>
          <ac:spMkLst>
            <pc:docMk/>
            <pc:sldMk cId="49739396" sldId="421"/>
            <ac:spMk id="4" creationId="{504CE9AB-5D64-81FC-278F-FB1A0114224F}"/>
          </ac:spMkLst>
        </pc:spChg>
        <pc:spChg chg="add mod">
          <ac:chgData name="Sara Gosselin" userId="edbb5290-b8fc-4e46-84fd-83d1ed9e8021" providerId="ADAL" clId="{0E67CF64-6836-4675-AAD4-F94F0718DC8B}" dt="2023-10-31T02:47:10.549" v="4454" actId="1076"/>
          <ac:spMkLst>
            <pc:docMk/>
            <pc:sldMk cId="49739396" sldId="421"/>
            <ac:spMk id="5" creationId="{8901DDE5-9E95-0203-E4A5-D48018DB3AF7}"/>
          </ac:spMkLst>
        </pc:spChg>
        <pc:spChg chg="add mod">
          <ac:chgData name="Sara Gosselin" userId="edbb5290-b8fc-4e46-84fd-83d1ed9e8021" providerId="ADAL" clId="{0E67CF64-6836-4675-AAD4-F94F0718DC8B}" dt="2023-10-24T19:54:40.086" v="423" actId="20577"/>
          <ac:spMkLst>
            <pc:docMk/>
            <pc:sldMk cId="49739396" sldId="421"/>
            <ac:spMk id="6" creationId="{3D709557-4B75-B863-1305-A7C46D8C7DF3}"/>
          </ac:spMkLst>
        </pc:spChg>
        <pc:spChg chg="add mod">
          <ac:chgData name="Sara Gosselin" userId="edbb5290-b8fc-4e46-84fd-83d1ed9e8021" providerId="ADAL" clId="{0E67CF64-6836-4675-AAD4-F94F0718DC8B}" dt="2023-10-31T02:47:23.734" v="4456" actId="1076"/>
          <ac:spMkLst>
            <pc:docMk/>
            <pc:sldMk cId="49739396" sldId="421"/>
            <ac:spMk id="7" creationId="{17474580-5CE6-521B-FD57-9445958A17C1}"/>
          </ac:spMkLst>
        </pc:spChg>
        <pc:spChg chg="add mod">
          <ac:chgData name="Sara Gosselin" userId="edbb5290-b8fc-4e46-84fd-83d1ed9e8021" providerId="ADAL" clId="{0E67CF64-6836-4675-AAD4-F94F0718DC8B}" dt="2023-10-24T19:54:23.315" v="413" actId="20577"/>
          <ac:spMkLst>
            <pc:docMk/>
            <pc:sldMk cId="49739396" sldId="421"/>
            <ac:spMk id="8" creationId="{A5377E4D-DD8B-7B10-DA35-38F320331D03}"/>
          </ac:spMkLst>
        </pc:spChg>
        <pc:spChg chg="add mod">
          <ac:chgData name="Sara Gosselin" userId="edbb5290-b8fc-4e46-84fd-83d1ed9e8021" providerId="ADAL" clId="{0E67CF64-6836-4675-AAD4-F94F0718DC8B}" dt="2023-10-24T19:53:45.031" v="335" actId="20577"/>
          <ac:spMkLst>
            <pc:docMk/>
            <pc:sldMk cId="49739396" sldId="421"/>
            <ac:spMk id="9" creationId="{1A362E79-D245-A6ED-2EC5-F34DDA7F018D}"/>
          </ac:spMkLst>
        </pc:spChg>
        <pc:spChg chg="add mod">
          <ac:chgData name="Sara Gosselin" userId="edbb5290-b8fc-4e46-84fd-83d1ed9e8021" providerId="ADAL" clId="{0E67CF64-6836-4675-AAD4-F94F0718DC8B}" dt="2023-10-24T19:57:27.312" v="554" actId="20577"/>
          <ac:spMkLst>
            <pc:docMk/>
            <pc:sldMk cId="49739396" sldId="421"/>
            <ac:spMk id="10" creationId="{6A463F2E-00D5-B813-4D8B-4EC4BCA00E2F}"/>
          </ac:spMkLst>
        </pc:spChg>
        <pc:spChg chg="add mod">
          <ac:chgData name="Sara Gosselin" userId="edbb5290-b8fc-4e46-84fd-83d1ed9e8021" providerId="ADAL" clId="{0E67CF64-6836-4675-AAD4-F94F0718DC8B}" dt="2023-10-24T19:54:58.712" v="427" actId="20577"/>
          <ac:spMkLst>
            <pc:docMk/>
            <pc:sldMk cId="49739396" sldId="421"/>
            <ac:spMk id="11" creationId="{AE98F3B6-43C2-F37E-143D-E172DE08A7F1}"/>
          </ac:spMkLst>
        </pc:spChg>
        <pc:spChg chg="add mod">
          <ac:chgData name="Sara Gosselin" userId="edbb5290-b8fc-4e46-84fd-83d1ed9e8021" providerId="ADAL" clId="{0E67CF64-6836-4675-AAD4-F94F0718DC8B}" dt="2023-10-24T20:03:24.637" v="1431" actId="1076"/>
          <ac:spMkLst>
            <pc:docMk/>
            <pc:sldMk cId="49739396" sldId="421"/>
            <ac:spMk id="12" creationId="{1D99BF08-3057-C742-3291-3A36F36003F4}"/>
          </ac:spMkLst>
        </pc:spChg>
      </pc:sldChg>
      <pc:sldChg chg="modSp mod modAnim delCm modCm">
        <pc:chgData name="Sara Gosselin" userId="edbb5290-b8fc-4e46-84fd-83d1ed9e8021" providerId="ADAL" clId="{0E67CF64-6836-4675-AAD4-F94F0718DC8B}" dt="2023-10-31T02:46:19.516" v="4446"/>
        <pc:sldMkLst>
          <pc:docMk/>
          <pc:sldMk cId="3496523384" sldId="422"/>
        </pc:sldMkLst>
        <pc:spChg chg="mod">
          <ac:chgData name="Sara Gosselin" userId="edbb5290-b8fc-4e46-84fd-83d1ed9e8021" providerId="ADAL" clId="{0E67CF64-6836-4675-AAD4-F94F0718DC8B}" dt="2023-10-31T02:45:21.793" v="4439" actId="207"/>
          <ac:spMkLst>
            <pc:docMk/>
            <pc:sldMk cId="3496523384" sldId="422"/>
            <ac:spMk id="11" creationId="{19FC471D-DFAF-6D11-717C-60C890A0B33B}"/>
          </ac:spMkLst>
        </pc:spChg>
        <pc:extLst>
          <p:ext xmlns:p="http://schemas.openxmlformats.org/presentationml/2006/main" uri="{D6D511B9-2390-475A-947B-AFAB55BFBCF1}">
            <pc226:cmChg xmlns:pc226="http://schemas.microsoft.com/office/powerpoint/2022/06/main/command" chg="del mod">
              <pc226:chgData name="Sara Gosselin" userId="edbb5290-b8fc-4e46-84fd-83d1ed9e8021" providerId="ADAL" clId="{0E67CF64-6836-4675-AAD4-F94F0718DC8B}" dt="2023-10-31T02:45:42.335" v="4441"/>
              <pc2:cmMkLst xmlns:pc2="http://schemas.microsoft.com/office/powerpoint/2019/9/main/command">
                <pc:docMk/>
                <pc:sldMk cId="3496523384" sldId="422"/>
                <pc2:cmMk id="{494AD2FF-5FA8-40A8-BEDD-8491B0CFF86F}"/>
              </pc2:cmMkLst>
            </pc226:cmChg>
          </p:ext>
        </pc:extLst>
      </pc:sldChg>
      <pc:sldChg chg="modSp mod modAnim">
        <pc:chgData name="Sara Gosselin" userId="edbb5290-b8fc-4e46-84fd-83d1ed9e8021" providerId="ADAL" clId="{0E67CF64-6836-4675-AAD4-F94F0718DC8B}" dt="2023-10-31T02:46:30.452" v="4448"/>
        <pc:sldMkLst>
          <pc:docMk/>
          <pc:sldMk cId="1640323515" sldId="425"/>
        </pc:sldMkLst>
        <pc:spChg chg="mod">
          <ac:chgData name="Sara Gosselin" userId="edbb5290-b8fc-4e46-84fd-83d1ed9e8021" providerId="ADAL" clId="{0E67CF64-6836-4675-AAD4-F94F0718DC8B}" dt="2023-10-31T02:45:55.032" v="4442" actId="207"/>
          <ac:spMkLst>
            <pc:docMk/>
            <pc:sldMk cId="1640323515" sldId="425"/>
            <ac:spMk id="11" creationId="{19FC471D-DFAF-6D11-717C-60C890A0B33B}"/>
          </ac:spMkLst>
        </pc:spChg>
      </pc:sldChg>
      <pc:sldChg chg="modSp mod modAnim">
        <pc:chgData name="Sara Gosselin" userId="edbb5290-b8fc-4e46-84fd-83d1ed9e8021" providerId="ADAL" clId="{0E67CF64-6836-4675-AAD4-F94F0718DC8B}" dt="2023-10-31T02:46:50.490" v="4452" actId="207"/>
        <pc:sldMkLst>
          <pc:docMk/>
          <pc:sldMk cId="3056773904" sldId="426"/>
        </pc:sldMkLst>
        <pc:spChg chg="mod">
          <ac:chgData name="Sara Gosselin" userId="edbb5290-b8fc-4e46-84fd-83d1ed9e8021" providerId="ADAL" clId="{0E67CF64-6836-4675-AAD4-F94F0718DC8B}" dt="2023-10-31T02:46:50.490" v="4452" actId="207"/>
          <ac:spMkLst>
            <pc:docMk/>
            <pc:sldMk cId="3056773904" sldId="426"/>
            <ac:spMk id="11" creationId="{19FC471D-DFAF-6D11-717C-60C890A0B33B}"/>
          </ac:spMkLst>
        </pc:spChg>
      </pc:sldChg>
      <pc:sldChg chg="addSp modSp add mod modAnim">
        <pc:chgData name="Sara Gosselin" userId="edbb5290-b8fc-4e46-84fd-83d1ed9e8021" providerId="ADAL" clId="{0E67CF64-6836-4675-AAD4-F94F0718DC8B}" dt="2023-10-31T02:54:12.265" v="4471"/>
        <pc:sldMkLst>
          <pc:docMk/>
          <pc:sldMk cId="1035935684" sldId="427"/>
        </pc:sldMkLst>
        <pc:spChg chg="mod">
          <ac:chgData name="Sara Gosselin" userId="edbb5290-b8fc-4e46-84fd-83d1ed9e8021" providerId="ADAL" clId="{0E67CF64-6836-4675-AAD4-F94F0718DC8B}" dt="2023-10-24T19:58:08.767" v="589" actId="14100"/>
          <ac:spMkLst>
            <pc:docMk/>
            <pc:sldMk cId="1035935684" sldId="427"/>
            <ac:spMk id="3" creationId="{5812CFFD-9F3C-F95C-2FC4-5091CFA6D341}"/>
          </ac:spMkLst>
        </pc:spChg>
        <pc:spChg chg="mod">
          <ac:chgData name="Sara Gosselin" userId="edbb5290-b8fc-4e46-84fd-83d1ed9e8021" providerId="ADAL" clId="{0E67CF64-6836-4675-AAD4-F94F0718DC8B}" dt="2023-10-24T20:00:57.649" v="1030" actId="1076"/>
          <ac:spMkLst>
            <pc:docMk/>
            <pc:sldMk cId="1035935684" sldId="427"/>
            <ac:spMk id="4" creationId="{504CE9AB-5D64-81FC-278F-FB1A0114224F}"/>
          </ac:spMkLst>
        </pc:spChg>
        <pc:spChg chg="mod">
          <ac:chgData name="Sara Gosselin" userId="edbb5290-b8fc-4e46-84fd-83d1ed9e8021" providerId="ADAL" clId="{0E67CF64-6836-4675-AAD4-F94F0718DC8B}" dt="2023-10-31T02:53:44.220" v="4465" actId="1076"/>
          <ac:spMkLst>
            <pc:docMk/>
            <pc:sldMk cId="1035935684" sldId="427"/>
            <ac:spMk id="5" creationId="{8901DDE5-9E95-0203-E4A5-D48018DB3AF7}"/>
          </ac:spMkLst>
        </pc:spChg>
        <pc:spChg chg="mod">
          <ac:chgData name="Sara Gosselin" userId="edbb5290-b8fc-4e46-84fd-83d1ed9e8021" providerId="ADAL" clId="{0E67CF64-6836-4675-AAD4-F94F0718DC8B}" dt="2023-10-24T20:00:57.649" v="1030" actId="1076"/>
          <ac:spMkLst>
            <pc:docMk/>
            <pc:sldMk cId="1035935684" sldId="427"/>
            <ac:spMk id="6" creationId="{3D709557-4B75-B863-1305-A7C46D8C7DF3}"/>
          </ac:spMkLst>
        </pc:spChg>
        <pc:spChg chg="mod">
          <ac:chgData name="Sara Gosselin" userId="edbb5290-b8fc-4e46-84fd-83d1ed9e8021" providerId="ADAL" clId="{0E67CF64-6836-4675-AAD4-F94F0718DC8B}" dt="2023-10-31T02:53:50.533" v="4467" actId="1076"/>
          <ac:spMkLst>
            <pc:docMk/>
            <pc:sldMk cId="1035935684" sldId="427"/>
            <ac:spMk id="7" creationId="{17474580-5CE6-521B-FD57-9445958A17C1}"/>
          </ac:spMkLst>
        </pc:spChg>
        <pc:spChg chg="mod">
          <ac:chgData name="Sara Gosselin" userId="edbb5290-b8fc-4e46-84fd-83d1ed9e8021" providerId="ADAL" clId="{0E67CF64-6836-4675-AAD4-F94F0718DC8B}" dt="2023-10-24T20:00:57.649" v="1030" actId="1076"/>
          <ac:spMkLst>
            <pc:docMk/>
            <pc:sldMk cId="1035935684" sldId="427"/>
            <ac:spMk id="8" creationId="{A5377E4D-DD8B-7B10-DA35-38F320331D03}"/>
          </ac:spMkLst>
        </pc:spChg>
        <pc:spChg chg="mod">
          <ac:chgData name="Sara Gosselin" userId="edbb5290-b8fc-4e46-84fd-83d1ed9e8021" providerId="ADAL" clId="{0E67CF64-6836-4675-AAD4-F94F0718DC8B}" dt="2023-10-24T20:00:57.649" v="1030" actId="1076"/>
          <ac:spMkLst>
            <pc:docMk/>
            <pc:sldMk cId="1035935684" sldId="427"/>
            <ac:spMk id="9" creationId="{1A362E79-D245-A6ED-2EC5-F34DDA7F018D}"/>
          </ac:spMkLst>
        </pc:spChg>
        <pc:spChg chg="mod">
          <ac:chgData name="Sara Gosselin" userId="edbb5290-b8fc-4e46-84fd-83d1ed9e8021" providerId="ADAL" clId="{0E67CF64-6836-4675-AAD4-F94F0718DC8B}" dt="2023-10-24T20:00:57.649" v="1030" actId="1076"/>
          <ac:spMkLst>
            <pc:docMk/>
            <pc:sldMk cId="1035935684" sldId="427"/>
            <ac:spMk id="10" creationId="{6A463F2E-00D5-B813-4D8B-4EC4BCA00E2F}"/>
          </ac:spMkLst>
        </pc:spChg>
        <pc:spChg chg="mod">
          <ac:chgData name="Sara Gosselin" userId="edbb5290-b8fc-4e46-84fd-83d1ed9e8021" providerId="ADAL" clId="{0E67CF64-6836-4675-AAD4-F94F0718DC8B}" dt="2023-10-24T20:00:57.649" v="1030" actId="1076"/>
          <ac:spMkLst>
            <pc:docMk/>
            <pc:sldMk cId="1035935684" sldId="427"/>
            <ac:spMk id="11" creationId="{AE98F3B6-43C2-F37E-143D-E172DE08A7F1}"/>
          </ac:spMkLst>
        </pc:spChg>
        <pc:spChg chg="add mod">
          <ac:chgData name="Sara Gosselin" userId="edbb5290-b8fc-4e46-84fd-83d1ed9e8021" providerId="ADAL" clId="{0E67CF64-6836-4675-AAD4-F94F0718DC8B}" dt="2023-10-24T20:00:57.649" v="1030" actId="1076"/>
          <ac:spMkLst>
            <pc:docMk/>
            <pc:sldMk cId="1035935684" sldId="427"/>
            <ac:spMk id="12" creationId="{F335C63E-A6A0-D82A-30DE-93B4994A8882}"/>
          </ac:spMkLst>
        </pc:spChg>
        <pc:spChg chg="add mod">
          <ac:chgData name="Sara Gosselin" userId="edbb5290-b8fc-4e46-84fd-83d1ed9e8021" providerId="ADAL" clId="{0E67CF64-6836-4675-AAD4-F94F0718DC8B}" dt="2023-10-24T20:00:57.649" v="1030" actId="1076"/>
          <ac:spMkLst>
            <pc:docMk/>
            <pc:sldMk cId="1035935684" sldId="427"/>
            <ac:spMk id="13" creationId="{2DC90427-60A3-5F73-0F97-CE17642A157A}"/>
          </ac:spMkLst>
        </pc:spChg>
        <pc:spChg chg="add mod">
          <ac:chgData name="Sara Gosselin" userId="edbb5290-b8fc-4e46-84fd-83d1ed9e8021" providerId="ADAL" clId="{0E67CF64-6836-4675-AAD4-F94F0718DC8B}" dt="2023-10-24T20:03:30.465" v="1432"/>
          <ac:spMkLst>
            <pc:docMk/>
            <pc:sldMk cId="1035935684" sldId="427"/>
            <ac:spMk id="14" creationId="{45B5F418-4ECB-BBFF-7099-48AFE802003E}"/>
          </ac:spMkLst>
        </pc:spChg>
      </pc:sldChg>
      <pc:sldChg chg="addSp modSp add mod setBg modAnim">
        <pc:chgData name="Sara Gosselin" userId="edbb5290-b8fc-4e46-84fd-83d1ed9e8021" providerId="ADAL" clId="{0E67CF64-6836-4675-AAD4-F94F0718DC8B}" dt="2023-10-31T02:55:09.039" v="4479"/>
        <pc:sldMkLst>
          <pc:docMk/>
          <pc:sldMk cId="1643668870" sldId="428"/>
        </pc:sldMkLst>
        <pc:spChg chg="mod">
          <ac:chgData name="Sara Gosselin" userId="edbb5290-b8fc-4e46-84fd-83d1ed9e8021" providerId="ADAL" clId="{0E67CF64-6836-4675-AAD4-F94F0718DC8B}" dt="2023-10-24T20:01:35.860" v="1132" actId="14100"/>
          <ac:spMkLst>
            <pc:docMk/>
            <pc:sldMk cId="1643668870" sldId="428"/>
            <ac:spMk id="2" creationId="{0A3C9EF4-B067-AA48-99E3-E9C1024ED309}"/>
          </ac:spMkLst>
        </pc:spChg>
        <pc:spChg chg="mod">
          <ac:chgData name="Sara Gosselin" userId="edbb5290-b8fc-4e46-84fd-83d1ed9e8021" providerId="ADAL" clId="{0E67CF64-6836-4675-AAD4-F94F0718DC8B}" dt="2023-10-24T20:01:28.228" v="1131" actId="20577"/>
          <ac:spMkLst>
            <pc:docMk/>
            <pc:sldMk cId="1643668870" sldId="428"/>
            <ac:spMk id="4" creationId="{504CE9AB-5D64-81FC-278F-FB1A0114224F}"/>
          </ac:spMkLst>
        </pc:spChg>
        <pc:spChg chg="mod">
          <ac:chgData name="Sara Gosselin" userId="edbb5290-b8fc-4e46-84fd-83d1ed9e8021" providerId="ADAL" clId="{0E67CF64-6836-4675-AAD4-F94F0718DC8B}" dt="2023-10-24T20:01:06.443" v="1033" actId="20577"/>
          <ac:spMkLst>
            <pc:docMk/>
            <pc:sldMk cId="1643668870" sldId="428"/>
            <ac:spMk id="5" creationId="{8901DDE5-9E95-0203-E4A5-D48018DB3AF7}"/>
          </ac:spMkLst>
        </pc:spChg>
        <pc:spChg chg="mod">
          <ac:chgData name="Sara Gosselin" userId="edbb5290-b8fc-4e46-84fd-83d1ed9e8021" providerId="ADAL" clId="{0E67CF64-6836-4675-AAD4-F94F0718DC8B}" dt="2023-10-24T20:01:53.691" v="1169" actId="20577"/>
          <ac:spMkLst>
            <pc:docMk/>
            <pc:sldMk cId="1643668870" sldId="428"/>
            <ac:spMk id="6" creationId="{3D709557-4B75-B863-1305-A7C46D8C7DF3}"/>
          </ac:spMkLst>
        </pc:spChg>
        <pc:spChg chg="mod">
          <ac:chgData name="Sara Gosselin" userId="edbb5290-b8fc-4e46-84fd-83d1ed9e8021" providerId="ADAL" clId="{0E67CF64-6836-4675-AAD4-F94F0718DC8B}" dt="2023-10-24T20:01:37.863" v="1134" actId="20577"/>
          <ac:spMkLst>
            <pc:docMk/>
            <pc:sldMk cId="1643668870" sldId="428"/>
            <ac:spMk id="7" creationId="{17474580-5CE6-521B-FD57-9445958A17C1}"/>
          </ac:spMkLst>
        </pc:spChg>
        <pc:spChg chg="mod">
          <ac:chgData name="Sara Gosselin" userId="edbb5290-b8fc-4e46-84fd-83d1ed9e8021" providerId="ADAL" clId="{0E67CF64-6836-4675-AAD4-F94F0718DC8B}" dt="2023-10-24T20:02:10.801" v="1242" actId="20577"/>
          <ac:spMkLst>
            <pc:docMk/>
            <pc:sldMk cId="1643668870" sldId="428"/>
            <ac:spMk id="8" creationId="{A5377E4D-DD8B-7B10-DA35-38F320331D03}"/>
          </ac:spMkLst>
        </pc:spChg>
        <pc:spChg chg="mod">
          <ac:chgData name="Sara Gosselin" userId="edbb5290-b8fc-4e46-84fd-83d1ed9e8021" providerId="ADAL" clId="{0E67CF64-6836-4675-AAD4-F94F0718DC8B}" dt="2023-10-24T20:01:55.936" v="1171" actId="20577"/>
          <ac:spMkLst>
            <pc:docMk/>
            <pc:sldMk cId="1643668870" sldId="428"/>
            <ac:spMk id="9" creationId="{1A362E79-D245-A6ED-2EC5-F34DDA7F018D}"/>
          </ac:spMkLst>
        </pc:spChg>
        <pc:spChg chg="mod">
          <ac:chgData name="Sara Gosselin" userId="edbb5290-b8fc-4e46-84fd-83d1ed9e8021" providerId="ADAL" clId="{0E67CF64-6836-4675-AAD4-F94F0718DC8B}" dt="2023-10-24T20:02:40.187" v="1317" actId="20577"/>
          <ac:spMkLst>
            <pc:docMk/>
            <pc:sldMk cId="1643668870" sldId="428"/>
            <ac:spMk id="10" creationId="{6A463F2E-00D5-B813-4D8B-4EC4BCA00E2F}"/>
          </ac:spMkLst>
        </pc:spChg>
        <pc:spChg chg="mod">
          <ac:chgData name="Sara Gosselin" userId="edbb5290-b8fc-4e46-84fd-83d1ed9e8021" providerId="ADAL" clId="{0E67CF64-6836-4675-AAD4-F94F0718DC8B}" dt="2023-10-24T20:02:24.757" v="1247" actId="20577"/>
          <ac:spMkLst>
            <pc:docMk/>
            <pc:sldMk cId="1643668870" sldId="428"/>
            <ac:spMk id="11" creationId="{AE98F3B6-43C2-F37E-143D-E172DE08A7F1}"/>
          </ac:spMkLst>
        </pc:spChg>
        <pc:spChg chg="mod">
          <ac:chgData name="Sara Gosselin" userId="edbb5290-b8fc-4e46-84fd-83d1ed9e8021" providerId="ADAL" clId="{0E67CF64-6836-4675-AAD4-F94F0718DC8B}" dt="2023-10-24T20:03:04.480" v="1429" actId="20577"/>
          <ac:spMkLst>
            <pc:docMk/>
            <pc:sldMk cId="1643668870" sldId="428"/>
            <ac:spMk id="12" creationId="{F335C63E-A6A0-D82A-30DE-93B4994A8882}"/>
          </ac:spMkLst>
        </pc:spChg>
        <pc:spChg chg="mod">
          <ac:chgData name="Sara Gosselin" userId="edbb5290-b8fc-4e46-84fd-83d1ed9e8021" providerId="ADAL" clId="{0E67CF64-6836-4675-AAD4-F94F0718DC8B}" dt="2023-10-31T02:55:06.642" v="4478" actId="1076"/>
          <ac:spMkLst>
            <pc:docMk/>
            <pc:sldMk cId="1643668870" sldId="428"/>
            <ac:spMk id="13" creationId="{2DC90427-60A3-5F73-0F97-CE17642A157A}"/>
          </ac:spMkLst>
        </pc:spChg>
        <pc:spChg chg="add mod">
          <ac:chgData name="Sara Gosselin" userId="edbb5290-b8fc-4e46-84fd-83d1ed9e8021" providerId="ADAL" clId="{0E67CF64-6836-4675-AAD4-F94F0718DC8B}" dt="2023-10-24T20:03:33.661" v="1433"/>
          <ac:spMkLst>
            <pc:docMk/>
            <pc:sldMk cId="1643668870" sldId="428"/>
            <ac:spMk id="14" creationId="{B1B5E861-E544-25C3-7069-81C7A9154D56}"/>
          </ac:spMkLst>
        </pc:spChg>
        <pc:spChg chg="add mod">
          <ac:chgData name="Sara Gosselin" userId="edbb5290-b8fc-4e46-84fd-83d1ed9e8021" providerId="ADAL" clId="{0E67CF64-6836-4675-AAD4-F94F0718DC8B}" dt="2023-10-31T02:54:43.077" v="4473" actId="571"/>
          <ac:spMkLst>
            <pc:docMk/>
            <pc:sldMk cId="1643668870" sldId="428"/>
            <ac:spMk id="15" creationId="{077D4AC4-A1BD-69A9-CD27-640B90B99F57}"/>
          </ac:spMkLst>
        </pc:spChg>
        <pc:spChg chg="add mod">
          <ac:chgData name="Sara Gosselin" userId="edbb5290-b8fc-4e46-84fd-83d1ed9e8021" providerId="ADAL" clId="{0E67CF64-6836-4675-AAD4-F94F0718DC8B}" dt="2023-10-31T02:54:43.077" v="4473" actId="571"/>
          <ac:spMkLst>
            <pc:docMk/>
            <pc:sldMk cId="1643668870" sldId="428"/>
            <ac:spMk id="16" creationId="{09BCAA85-A3CE-51F7-C2E1-94C0D85A6051}"/>
          </ac:spMkLst>
        </pc:spChg>
      </pc:sldChg>
      <pc:sldChg chg="addSp delSp modSp add mod setBg delAnim modAnim">
        <pc:chgData name="Sara Gosselin" userId="edbb5290-b8fc-4e46-84fd-83d1ed9e8021" providerId="ADAL" clId="{0E67CF64-6836-4675-AAD4-F94F0718DC8B}" dt="2023-10-31T02:57:17.228" v="4495" actId="207"/>
        <pc:sldMkLst>
          <pc:docMk/>
          <pc:sldMk cId="1666983833" sldId="429"/>
        </pc:sldMkLst>
        <pc:spChg chg="mod">
          <ac:chgData name="Sara Gosselin" userId="edbb5290-b8fc-4e46-84fd-83d1ed9e8021" providerId="ADAL" clId="{0E67CF64-6836-4675-AAD4-F94F0718DC8B}" dt="2023-10-24T20:22:59.459" v="2001" actId="14100"/>
          <ac:spMkLst>
            <pc:docMk/>
            <pc:sldMk cId="1666983833" sldId="429"/>
            <ac:spMk id="2" creationId="{0A3C9EF4-B067-AA48-99E3-E9C1024ED309}"/>
          </ac:spMkLst>
        </pc:spChg>
        <pc:spChg chg="del">
          <ac:chgData name="Sara Gosselin" userId="edbb5290-b8fc-4e46-84fd-83d1ed9e8021" providerId="ADAL" clId="{0E67CF64-6836-4675-AAD4-F94F0718DC8B}" dt="2023-10-24T20:07:10.274" v="1446" actId="478"/>
          <ac:spMkLst>
            <pc:docMk/>
            <pc:sldMk cId="1666983833" sldId="429"/>
            <ac:spMk id="3" creationId="{5812CFFD-9F3C-F95C-2FC4-5091CFA6D341}"/>
          </ac:spMkLst>
        </pc:spChg>
        <pc:spChg chg="mod">
          <ac:chgData name="Sara Gosselin" userId="edbb5290-b8fc-4e46-84fd-83d1ed9e8021" providerId="ADAL" clId="{0E67CF64-6836-4675-AAD4-F94F0718DC8B}" dt="2023-10-26T21:24:31.328" v="3499"/>
          <ac:spMkLst>
            <pc:docMk/>
            <pc:sldMk cId="1666983833" sldId="429"/>
            <ac:spMk id="4" creationId="{1A45C283-D84C-18D0-8A8B-741714E7977A}"/>
          </ac:spMkLst>
        </pc:spChg>
        <pc:spChg chg="del">
          <ac:chgData name="Sara Gosselin" userId="edbb5290-b8fc-4e46-84fd-83d1ed9e8021" providerId="ADAL" clId="{0E67CF64-6836-4675-AAD4-F94F0718DC8B}" dt="2023-10-24T20:10:49.952" v="1475" actId="478"/>
          <ac:spMkLst>
            <pc:docMk/>
            <pc:sldMk cId="1666983833" sldId="429"/>
            <ac:spMk id="4" creationId="{504CE9AB-5D64-81FC-278F-FB1A0114224F}"/>
          </ac:spMkLst>
        </pc:spChg>
        <pc:spChg chg="del">
          <ac:chgData name="Sara Gosselin" userId="edbb5290-b8fc-4e46-84fd-83d1ed9e8021" providerId="ADAL" clId="{0E67CF64-6836-4675-AAD4-F94F0718DC8B}" dt="2023-10-24T20:10:49.952" v="1475" actId="478"/>
          <ac:spMkLst>
            <pc:docMk/>
            <pc:sldMk cId="1666983833" sldId="429"/>
            <ac:spMk id="5" creationId="{8901DDE5-9E95-0203-E4A5-D48018DB3AF7}"/>
          </ac:spMkLst>
        </pc:spChg>
        <pc:spChg chg="mod">
          <ac:chgData name="Sara Gosselin" userId="edbb5290-b8fc-4e46-84fd-83d1ed9e8021" providerId="ADAL" clId="{0E67CF64-6836-4675-AAD4-F94F0718DC8B}" dt="2023-10-26T21:24:31.328" v="3499"/>
          <ac:spMkLst>
            <pc:docMk/>
            <pc:sldMk cId="1666983833" sldId="429"/>
            <ac:spMk id="5" creationId="{E792DCE3-E34F-D844-6582-F67294CFC4A2}"/>
          </ac:spMkLst>
        </pc:spChg>
        <pc:spChg chg="del">
          <ac:chgData name="Sara Gosselin" userId="edbb5290-b8fc-4e46-84fd-83d1ed9e8021" providerId="ADAL" clId="{0E67CF64-6836-4675-AAD4-F94F0718DC8B}" dt="2023-10-24T20:10:49.952" v="1475" actId="478"/>
          <ac:spMkLst>
            <pc:docMk/>
            <pc:sldMk cId="1666983833" sldId="429"/>
            <ac:spMk id="6" creationId="{3D709557-4B75-B863-1305-A7C46D8C7DF3}"/>
          </ac:spMkLst>
        </pc:spChg>
        <pc:spChg chg="del">
          <ac:chgData name="Sara Gosselin" userId="edbb5290-b8fc-4e46-84fd-83d1ed9e8021" providerId="ADAL" clId="{0E67CF64-6836-4675-AAD4-F94F0718DC8B}" dt="2023-10-24T20:10:49.952" v="1475" actId="478"/>
          <ac:spMkLst>
            <pc:docMk/>
            <pc:sldMk cId="1666983833" sldId="429"/>
            <ac:spMk id="7" creationId="{17474580-5CE6-521B-FD57-9445958A17C1}"/>
          </ac:spMkLst>
        </pc:spChg>
        <pc:spChg chg="add mod">
          <ac:chgData name="Sara Gosselin" userId="edbb5290-b8fc-4e46-84fd-83d1ed9e8021" providerId="ADAL" clId="{0E67CF64-6836-4675-AAD4-F94F0718DC8B}" dt="2023-10-31T02:23:26.823" v="4015" actId="1037"/>
          <ac:spMkLst>
            <pc:docMk/>
            <pc:sldMk cId="1666983833" sldId="429"/>
            <ac:spMk id="7" creationId="{46BEE834-A744-401A-EDE7-F815C144BD06}"/>
          </ac:spMkLst>
        </pc:spChg>
        <pc:spChg chg="del">
          <ac:chgData name="Sara Gosselin" userId="edbb5290-b8fc-4e46-84fd-83d1ed9e8021" providerId="ADAL" clId="{0E67CF64-6836-4675-AAD4-F94F0718DC8B}" dt="2023-10-24T20:10:49.952" v="1475" actId="478"/>
          <ac:spMkLst>
            <pc:docMk/>
            <pc:sldMk cId="1666983833" sldId="429"/>
            <ac:spMk id="8" creationId="{A5377E4D-DD8B-7B10-DA35-38F320331D03}"/>
          </ac:spMkLst>
        </pc:spChg>
        <pc:spChg chg="del">
          <ac:chgData name="Sara Gosselin" userId="edbb5290-b8fc-4e46-84fd-83d1ed9e8021" providerId="ADAL" clId="{0E67CF64-6836-4675-AAD4-F94F0718DC8B}" dt="2023-10-24T20:10:49.952" v="1475" actId="478"/>
          <ac:spMkLst>
            <pc:docMk/>
            <pc:sldMk cId="1666983833" sldId="429"/>
            <ac:spMk id="9" creationId="{1A362E79-D245-A6ED-2EC5-F34DDA7F018D}"/>
          </ac:spMkLst>
        </pc:spChg>
        <pc:spChg chg="del">
          <ac:chgData name="Sara Gosselin" userId="edbb5290-b8fc-4e46-84fd-83d1ed9e8021" providerId="ADAL" clId="{0E67CF64-6836-4675-AAD4-F94F0718DC8B}" dt="2023-10-24T20:10:49.952" v="1475" actId="478"/>
          <ac:spMkLst>
            <pc:docMk/>
            <pc:sldMk cId="1666983833" sldId="429"/>
            <ac:spMk id="10" creationId="{6A463F2E-00D5-B813-4D8B-4EC4BCA00E2F}"/>
          </ac:spMkLst>
        </pc:spChg>
        <pc:spChg chg="del">
          <ac:chgData name="Sara Gosselin" userId="edbb5290-b8fc-4e46-84fd-83d1ed9e8021" providerId="ADAL" clId="{0E67CF64-6836-4675-AAD4-F94F0718DC8B}" dt="2023-10-24T20:10:49.952" v="1475" actId="478"/>
          <ac:spMkLst>
            <pc:docMk/>
            <pc:sldMk cId="1666983833" sldId="429"/>
            <ac:spMk id="11" creationId="{AE98F3B6-43C2-F37E-143D-E172DE08A7F1}"/>
          </ac:spMkLst>
        </pc:spChg>
        <pc:spChg chg="add del mod">
          <ac:chgData name="Sara Gosselin" userId="edbb5290-b8fc-4e46-84fd-83d1ed9e8021" providerId="ADAL" clId="{0E67CF64-6836-4675-AAD4-F94F0718DC8B}" dt="2023-10-26T21:42:10.250" v="3692" actId="478"/>
          <ac:spMkLst>
            <pc:docMk/>
            <pc:sldMk cId="1666983833" sldId="429"/>
            <ac:spMk id="12" creationId="{67414935-FE2B-CEE3-F8AC-D19FE775CB14}"/>
          </ac:spMkLst>
        </pc:spChg>
        <pc:spChg chg="del">
          <ac:chgData name="Sara Gosselin" userId="edbb5290-b8fc-4e46-84fd-83d1ed9e8021" providerId="ADAL" clId="{0E67CF64-6836-4675-AAD4-F94F0718DC8B}" dt="2023-10-24T20:10:49.952" v="1475" actId="478"/>
          <ac:spMkLst>
            <pc:docMk/>
            <pc:sldMk cId="1666983833" sldId="429"/>
            <ac:spMk id="12" creationId="{F335C63E-A6A0-D82A-30DE-93B4994A8882}"/>
          </ac:spMkLst>
        </pc:spChg>
        <pc:spChg chg="del">
          <ac:chgData name="Sara Gosselin" userId="edbb5290-b8fc-4e46-84fd-83d1ed9e8021" providerId="ADAL" clId="{0E67CF64-6836-4675-AAD4-F94F0718DC8B}" dt="2023-10-24T20:10:49.952" v="1475" actId="478"/>
          <ac:spMkLst>
            <pc:docMk/>
            <pc:sldMk cId="1666983833" sldId="429"/>
            <ac:spMk id="13" creationId="{2DC90427-60A3-5F73-0F97-CE17642A157A}"/>
          </ac:spMkLst>
        </pc:spChg>
        <pc:spChg chg="add del mod">
          <ac:chgData name="Sara Gosselin" userId="edbb5290-b8fc-4e46-84fd-83d1ed9e8021" providerId="ADAL" clId="{0E67CF64-6836-4675-AAD4-F94F0718DC8B}" dt="2023-10-26T21:42:34.367" v="3694" actId="478"/>
          <ac:spMkLst>
            <pc:docMk/>
            <pc:sldMk cId="1666983833" sldId="429"/>
            <ac:spMk id="13" creationId="{69EA45C8-BE79-00D2-1A36-6C8119F58590}"/>
          </ac:spMkLst>
        </pc:spChg>
        <pc:spChg chg="add del mod">
          <ac:chgData name="Sara Gosselin" userId="edbb5290-b8fc-4e46-84fd-83d1ed9e8021" providerId="ADAL" clId="{0E67CF64-6836-4675-AAD4-F94F0718DC8B}" dt="2023-10-26T21:42:15.122" v="3693" actId="478"/>
          <ac:spMkLst>
            <pc:docMk/>
            <pc:sldMk cId="1666983833" sldId="429"/>
            <ac:spMk id="14" creationId="{868DDB19-2B2A-52E4-DDC0-30290B145B49}"/>
          </ac:spMkLst>
        </pc:spChg>
        <pc:spChg chg="del">
          <ac:chgData name="Sara Gosselin" userId="edbb5290-b8fc-4e46-84fd-83d1ed9e8021" providerId="ADAL" clId="{0E67CF64-6836-4675-AAD4-F94F0718DC8B}" dt="2023-10-24T20:14:50.475" v="1647" actId="478"/>
          <ac:spMkLst>
            <pc:docMk/>
            <pc:sldMk cId="1666983833" sldId="429"/>
            <ac:spMk id="14" creationId="{B1B5E861-E544-25C3-7069-81C7A9154D56}"/>
          </ac:spMkLst>
        </pc:spChg>
        <pc:spChg chg="add mod">
          <ac:chgData name="Sara Gosselin" userId="edbb5290-b8fc-4e46-84fd-83d1ed9e8021" providerId="ADAL" clId="{0E67CF64-6836-4675-AAD4-F94F0718DC8B}" dt="2023-10-31T02:20:40.523" v="3999" actId="1036"/>
          <ac:spMkLst>
            <pc:docMk/>
            <pc:sldMk cId="1666983833" sldId="429"/>
            <ac:spMk id="16" creationId="{A5DF9A2E-B2D6-BC24-95A5-A2E1E1C95927}"/>
          </ac:spMkLst>
        </pc:spChg>
        <pc:spChg chg="add mod">
          <ac:chgData name="Sara Gosselin" userId="edbb5290-b8fc-4e46-84fd-83d1ed9e8021" providerId="ADAL" clId="{0E67CF64-6836-4675-AAD4-F94F0718DC8B}" dt="2023-10-24T20:12:35.995" v="1528" actId="207"/>
          <ac:spMkLst>
            <pc:docMk/>
            <pc:sldMk cId="1666983833" sldId="429"/>
            <ac:spMk id="18" creationId="{804FA7DC-E410-B18C-0044-6D8B2BBC6089}"/>
          </ac:spMkLst>
        </pc:spChg>
        <pc:spChg chg="add mod">
          <ac:chgData name="Sara Gosselin" userId="edbb5290-b8fc-4e46-84fd-83d1ed9e8021" providerId="ADAL" clId="{0E67CF64-6836-4675-AAD4-F94F0718DC8B}" dt="2023-10-24T20:21:28.420" v="1958" actId="1076"/>
          <ac:spMkLst>
            <pc:docMk/>
            <pc:sldMk cId="1666983833" sldId="429"/>
            <ac:spMk id="19" creationId="{7408B65B-9389-439B-DED3-5FE0BE7D8ED4}"/>
          </ac:spMkLst>
        </pc:spChg>
        <pc:spChg chg="add mod ord">
          <ac:chgData name="Sara Gosselin" userId="edbb5290-b8fc-4e46-84fd-83d1ed9e8021" providerId="ADAL" clId="{0E67CF64-6836-4675-AAD4-F94F0718DC8B}" dt="2023-10-24T20:16:02.533" v="1659" actId="164"/>
          <ac:spMkLst>
            <pc:docMk/>
            <pc:sldMk cId="1666983833" sldId="429"/>
            <ac:spMk id="22" creationId="{D245B031-E6BD-5A7B-D505-476D69FC7334}"/>
          </ac:spMkLst>
        </pc:spChg>
        <pc:spChg chg="add mod">
          <ac:chgData name="Sara Gosselin" userId="edbb5290-b8fc-4e46-84fd-83d1ed9e8021" providerId="ADAL" clId="{0E67CF64-6836-4675-AAD4-F94F0718DC8B}" dt="2023-10-24T20:21:28.420" v="1958" actId="1076"/>
          <ac:spMkLst>
            <pc:docMk/>
            <pc:sldMk cId="1666983833" sldId="429"/>
            <ac:spMk id="24" creationId="{264CF970-CD69-4FDF-A8C6-2C8D96DF23F3}"/>
          </ac:spMkLst>
        </pc:spChg>
        <pc:spChg chg="add mod">
          <ac:chgData name="Sara Gosselin" userId="edbb5290-b8fc-4e46-84fd-83d1ed9e8021" providerId="ADAL" clId="{0E67CF64-6836-4675-AAD4-F94F0718DC8B}" dt="2023-10-24T20:21:28.420" v="1958" actId="1076"/>
          <ac:spMkLst>
            <pc:docMk/>
            <pc:sldMk cId="1666983833" sldId="429"/>
            <ac:spMk id="40" creationId="{BBC5FDA3-1D30-FD9C-D4B4-BE86030C5F0E}"/>
          </ac:spMkLst>
        </pc:spChg>
        <pc:spChg chg="add mod">
          <ac:chgData name="Sara Gosselin" userId="edbb5290-b8fc-4e46-84fd-83d1ed9e8021" providerId="ADAL" clId="{0E67CF64-6836-4675-AAD4-F94F0718DC8B}" dt="2023-10-24T20:22:53.778" v="2000" actId="20577"/>
          <ac:spMkLst>
            <pc:docMk/>
            <pc:sldMk cId="1666983833" sldId="429"/>
            <ac:spMk id="41" creationId="{FB56541F-5EC8-57E2-4EEF-2B0AA71B1D71}"/>
          </ac:spMkLst>
        </pc:spChg>
        <pc:spChg chg="add del mod">
          <ac:chgData name="Sara Gosselin" userId="edbb5290-b8fc-4e46-84fd-83d1ed9e8021" providerId="ADAL" clId="{0E67CF64-6836-4675-AAD4-F94F0718DC8B}" dt="2023-10-24T20:30:16.011" v="2030" actId="478"/>
          <ac:spMkLst>
            <pc:docMk/>
            <pc:sldMk cId="1666983833" sldId="429"/>
            <ac:spMk id="49" creationId="{8C65AF8D-928A-C483-019C-F5CF7C434941}"/>
          </ac:spMkLst>
        </pc:spChg>
        <pc:spChg chg="add mod">
          <ac:chgData name="Sara Gosselin" userId="edbb5290-b8fc-4e46-84fd-83d1ed9e8021" providerId="ADAL" clId="{0E67CF64-6836-4675-AAD4-F94F0718DC8B}" dt="2023-10-26T21:35:01.875" v="3626" actId="1038"/>
          <ac:spMkLst>
            <pc:docMk/>
            <pc:sldMk cId="1666983833" sldId="429"/>
            <ac:spMk id="50" creationId="{6A741358-E73D-A659-A52B-CB3AB27D42B6}"/>
          </ac:spMkLst>
        </pc:spChg>
        <pc:spChg chg="add mod">
          <ac:chgData name="Sara Gosselin" userId="edbb5290-b8fc-4e46-84fd-83d1ed9e8021" providerId="ADAL" clId="{0E67CF64-6836-4675-AAD4-F94F0718DC8B}" dt="2023-10-26T21:42:40.816" v="3696" actId="1076"/>
          <ac:spMkLst>
            <pc:docMk/>
            <pc:sldMk cId="1666983833" sldId="429"/>
            <ac:spMk id="51" creationId="{B073DD20-5D92-A4D0-2AC3-61767D967655}"/>
          </ac:spMkLst>
        </pc:spChg>
        <pc:spChg chg="add mod">
          <ac:chgData name="Sara Gosselin" userId="edbb5290-b8fc-4e46-84fd-83d1ed9e8021" providerId="ADAL" clId="{0E67CF64-6836-4675-AAD4-F94F0718DC8B}" dt="2023-10-26T21:37:43.648" v="3640" actId="1076"/>
          <ac:spMkLst>
            <pc:docMk/>
            <pc:sldMk cId="1666983833" sldId="429"/>
            <ac:spMk id="52" creationId="{61977D2B-B05A-8E8B-8957-707FAE77D6F1}"/>
          </ac:spMkLst>
        </pc:spChg>
        <pc:spChg chg="add mod">
          <ac:chgData name="Sara Gosselin" userId="edbb5290-b8fc-4e46-84fd-83d1ed9e8021" providerId="ADAL" clId="{0E67CF64-6836-4675-AAD4-F94F0718DC8B}" dt="2023-10-26T21:39:09.536" v="3653" actId="20577"/>
          <ac:spMkLst>
            <pc:docMk/>
            <pc:sldMk cId="1666983833" sldId="429"/>
            <ac:spMk id="59" creationId="{DD1CA28F-4B53-A6D3-0F51-953E8465D5E1}"/>
          </ac:spMkLst>
        </pc:spChg>
        <pc:spChg chg="add mod">
          <ac:chgData name="Sara Gosselin" userId="edbb5290-b8fc-4e46-84fd-83d1ed9e8021" providerId="ADAL" clId="{0E67CF64-6836-4675-AAD4-F94F0718DC8B}" dt="2023-10-31T02:57:17.228" v="4495" actId="207"/>
          <ac:spMkLst>
            <pc:docMk/>
            <pc:sldMk cId="1666983833" sldId="429"/>
            <ac:spMk id="60" creationId="{D5A4B013-015E-2651-ADE4-44DABEF067AE}"/>
          </ac:spMkLst>
        </pc:spChg>
        <pc:spChg chg="add mod">
          <ac:chgData name="Sara Gosselin" userId="edbb5290-b8fc-4e46-84fd-83d1ed9e8021" providerId="ADAL" clId="{0E67CF64-6836-4675-AAD4-F94F0718DC8B}" dt="2023-10-24T20:57:53.697" v="2727" actId="1076"/>
          <ac:spMkLst>
            <pc:docMk/>
            <pc:sldMk cId="1666983833" sldId="429"/>
            <ac:spMk id="61" creationId="{82F2944F-F2D0-ABC2-E79F-EC8ED134CE94}"/>
          </ac:spMkLst>
        </pc:spChg>
        <pc:grpChg chg="add mod ord">
          <ac:chgData name="Sara Gosselin" userId="edbb5290-b8fc-4e46-84fd-83d1ed9e8021" providerId="ADAL" clId="{0E67CF64-6836-4675-AAD4-F94F0718DC8B}" dt="2023-10-26T21:24:35.974" v="3500" actId="167"/>
          <ac:grpSpMkLst>
            <pc:docMk/>
            <pc:sldMk cId="1666983833" sldId="429"/>
            <ac:grpSpMk id="3" creationId="{509843D1-E74F-85C5-5AC7-B45C9402C26A}"/>
          </ac:grpSpMkLst>
        </pc:grpChg>
        <pc:grpChg chg="add mod">
          <ac:chgData name="Sara Gosselin" userId="edbb5290-b8fc-4e46-84fd-83d1ed9e8021" providerId="ADAL" clId="{0E67CF64-6836-4675-AAD4-F94F0718DC8B}" dt="2023-10-26T21:38:38.789" v="3646" actId="1076"/>
          <ac:grpSpMkLst>
            <pc:docMk/>
            <pc:sldMk cId="1666983833" sldId="429"/>
            <ac:grpSpMk id="23" creationId="{EDAF94EE-B13D-A9AF-EC2E-9D68D8B864C2}"/>
          </ac:grpSpMkLst>
        </pc:grpChg>
        <pc:picChg chg="add del mod">
          <ac:chgData name="Sara Gosselin" userId="edbb5290-b8fc-4e46-84fd-83d1ed9e8021" providerId="ADAL" clId="{0E67CF64-6836-4675-AAD4-F94F0718DC8B}" dt="2023-10-31T02:23:06.158" v="4009" actId="478"/>
          <ac:picMkLst>
            <pc:docMk/>
            <pc:sldMk cId="1666983833" sldId="429"/>
            <ac:picMk id="6" creationId="{98CDAF15-A7AA-A91E-D574-5C7D936F47AD}"/>
          </ac:picMkLst>
        </pc:picChg>
        <pc:picChg chg="add del mod">
          <ac:chgData name="Sara Gosselin" userId="edbb5290-b8fc-4e46-84fd-83d1ed9e8021" providerId="ADAL" clId="{0E67CF64-6836-4675-AAD4-F94F0718DC8B}" dt="2023-10-31T02:23:08.921" v="4010" actId="478"/>
          <ac:picMkLst>
            <pc:docMk/>
            <pc:sldMk cId="1666983833" sldId="429"/>
            <ac:picMk id="15" creationId="{EE85B186-9519-E3EB-EFE4-5E5980A4AF71}"/>
          </ac:picMkLst>
        </pc:picChg>
        <pc:picChg chg="add mod">
          <ac:chgData name="Sara Gosselin" userId="edbb5290-b8fc-4e46-84fd-83d1ed9e8021" providerId="ADAL" clId="{0E67CF64-6836-4675-AAD4-F94F0718DC8B}" dt="2023-10-24T20:13:46.846" v="1642" actId="1076"/>
          <ac:picMkLst>
            <pc:docMk/>
            <pc:sldMk cId="1666983833" sldId="429"/>
            <ac:picMk id="17" creationId="{A2DB84E3-2CCE-9A85-9247-9157805041BE}"/>
          </ac:picMkLst>
        </pc:picChg>
        <pc:picChg chg="add mod modCrop">
          <ac:chgData name="Sara Gosselin" userId="edbb5290-b8fc-4e46-84fd-83d1ed9e8021" providerId="ADAL" clId="{0E67CF64-6836-4675-AAD4-F94F0718DC8B}" dt="2023-10-24T20:16:02.533" v="1659" actId="164"/>
          <ac:picMkLst>
            <pc:docMk/>
            <pc:sldMk cId="1666983833" sldId="429"/>
            <ac:picMk id="21" creationId="{E52E03AB-CBBE-0130-A176-704FBF960B8A}"/>
          </ac:picMkLst>
        </pc:picChg>
        <pc:picChg chg="add del mod">
          <ac:chgData name="Sara Gosselin" userId="edbb5290-b8fc-4e46-84fd-83d1ed9e8021" providerId="ADAL" clId="{0E67CF64-6836-4675-AAD4-F94F0718DC8B}" dt="2023-10-24T20:25:01.490" v="2006" actId="478"/>
          <ac:picMkLst>
            <pc:docMk/>
            <pc:sldMk cId="1666983833" sldId="429"/>
            <ac:picMk id="43" creationId="{799A5A05-244E-D1E3-DC10-E32910D2A9B3}"/>
          </ac:picMkLst>
        </pc:picChg>
        <pc:picChg chg="add mod ord">
          <ac:chgData name="Sara Gosselin" userId="edbb5290-b8fc-4e46-84fd-83d1ed9e8021" providerId="ADAL" clId="{0E67CF64-6836-4675-AAD4-F94F0718DC8B}" dt="2023-10-26T21:34:31.692" v="3622" actId="1076"/>
          <ac:picMkLst>
            <pc:docMk/>
            <pc:sldMk cId="1666983833" sldId="429"/>
            <ac:picMk id="45" creationId="{D88719B3-3EE7-87FE-C5EB-28FDC7A1C10C}"/>
          </ac:picMkLst>
        </pc:picChg>
        <pc:picChg chg="add mod">
          <ac:chgData name="Sara Gosselin" userId="edbb5290-b8fc-4e46-84fd-83d1ed9e8021" providerId="ADAL" clId="{0E67CF64-6836-4675-AAD4-F94F0718DC8B}" dt="2023-10-26T21:33:02.898" v="3611" actId="1076"/>
          <ac:picMkLst>
            <pc:docMk/>
            <pc:sldMk cId="1666983833" sldId="429"/>
            <ac:picMk id="53" creationId="{6FCA054E-BA14-0377-6880-A997C8404CB7}"/>
          </ac:picMkLst>
        </pc:picChg>
        <pc:cxnChg chg="add mod">
          <ac:chgData name="Sara Gosselin" userId="edbb5290-b8fc-4e46-84fd-83d1ed9e8021" providerId="ADAL" clId="{0E67CF64-6836-4675-AAD4-F94F0718DC8B}" dt="2023-10-26T21:41:39.129" v="3685" actId="14100"/>
          <ac:cxnSpMkLst>
            <pc:docMk/>
            <pc:sldMk cId="1666983833" sldId="429"/>
            <ac:cxnSpMk id="26" creationId="{CD2A1047-04CB-18B7-3531-4F956A9077F1}"/>
          </ac:cxnSpMkLst>
        </pc:cxnChg>
        <pc:cxnChg chg="add mod ord">
          <ac:chgData name="Sara Gosselin" userId="edbb5290-b8fc-4e46-84fd-83d1ed9e8021" providerId="ADAL" clId="{0E67CF64-6836-4675-AAD4-F94F0718DC8B}" dt="2023-10-26T21:36:57.813" v="3634" actId="14100"/>
          <ac:cxnSpMkLst>
            <pc:docMk/>
            <pc:sldMk cId="1666983833" sldId="429"/>
            <ac:cxnSpMk id="47" creationId="{32E24637-68B9-782D-4009-8C1DE286A47E}"/>
          </ac:cxnSpMkLst>
        </pc:cxnChg>
        <pc:cxnChg chg="add mod">
          <ac:chgData name="Sara Gosselin" userId="edbb5290-b8fc-4e46-84fd-83d1ed9e8021" providerId="ADAL" clId="{0E67CF64-6836-4675-AAD4-F94F0718DC8B}" dt="2023-10-26T21:38:26.378" v="3645" actId="14100"/>
          <ac:cxnSpMkLst>
            <pc:docMk/>
            <pc:sldMk cId="1666983833" sldId="429"/>
            <ac:cxnSpMk id="54" creationId="{012FF2D1-F79E-9A87-6D29-E20909806270}"/>
          </ac:cxnSpMkLst>
        </pc:cxnChg>
      </pc:sldChg>
      <pc:sldChg chg="addSp delSp modSp add mod setBg delAnim modAnim">
        <pc:chgData name="Sara Gosselin" userId="edbb5290-b8fc-4e46-84fd-83d1ed9e8021" providerId="ADAL" clId="{0E67CF64-6836-4675-AAD4-F94F0718DC8B}" dt="2023-10-31T02:57:24.863" v="4496" actId="207"/>
        <pc:sldMkLst>
          <pc:docMk/>
          <pc:sldMk cId="1243524118" sldId="430"/>
        </pc:sldMkLst>
        <pc:spChg chg="mod">
          <ac:chgData name="Sara Gosselin" userId="edbb5290-b8fc-4e46-84fd-83d1ed9e8021" providerId="ADAL" clId="{0E67CF64-6836-4675-AAD4-F94F0718DC8B}" dt="2023-10-24T21:07:55.776" v="2787" actId="14100"/>
          <ac:spMkLst>
            <pc:docMk/>
            <pc:sldMk cId="1243524118" sldId="430"/>
            <ac:spMk id="2" creationId="{0A3C9EF4-B067-AA48-99E3-E9C1024ED309}"/>
          </ac:spMkLst>
        </pc:spChg>
        <pc:spChg chg="add mod">
          <ac:chgData name="Sara Gosselin" userId="edbb5290-b8fc-4e46-84fd-83d1ed9e8021" providerId="ADAL" clId="{0E67CF64-6836-4675-AAD4-F94F0718DC8B}" dt="2023-10-26T21:29:11.046" v="3590" actId="1076"/>
          <ac:spMkLst>
            <pc:docMk/>
            <pc:sldMk cId="1243524118" sldId="430"/>
            <ac:spMk id="7" creationId="{79CA3426-CAA4-CC1A-213F-2232BE031E39}"/>
          </ac:spMkLst>
        </pc:spChg>
        <pc:spChg chg="add mod">
          <ac:chgData name="Sara Gosselin" userId="edbb5290-b8fc-4e46-84fd-83d1ed9e8021" providerId="ADAL" clId="{0E67CF64-6836-4675-AAD4-F94F0718DC8B}" dt="2023-10-24T21:10:39.441" v="2810" actId="207"/>
          <ac:spMkLst>
            <pc:docMk/>
            <pc:sldMk cId="1243524118" sldId="430"/>
            <ac:spMk id="8" creationId="{33019915-D983-2EFE-50F8-B25223641155}"/>
          </ac:spMkLst>
        </pc:spChg>
        <pc:spChg chg="add mod">
          <ac:chgData name="Sara Gosselin" userId="edbb5290-b8fc-4e46-84fd-83d1ed9e8021" providerId="ADAL" clId="{0E67CF64-6836-4675-AAD4-F94F0718DC8B}" dt="2023-10-24T21:12:42.633" v="2824" actId="1076"/>
          <ac:spMkLst>
            <pc:docMk/>
            <pc:sldMk cId="1243524118" sldId="430"/>
            <ac:spMk id="10" creationId="{DE9F0DB6-7033-D66C-A110-4F1CACF08DFD}"/>
          </ac:spMkLst>
        </pc:spChg>
        <pc:spChg chg="add mod">
          <ac:chgData name="Sara Gosselin" userId="edbb5290-b8fc-4e46-84fd-83d1ed9e8021" providerId="ADAL" clId="{0E67CF64-6836-4675-AAD4-F94F0718DC8B}" dt="2023-10-31T02:57:24.863" v="4496" actId="207"/>
          <ac:spMkLst>
            <pc:docMk/>
            <pc:sldMk cId="1243524118" sldId="430"/>
            <ac:spMk id="11" creationId="{D757E2B8-AC53-1EA1-8C24-3DE54AFFFA9E}"/>
          </ac:spMkLst>
        </pc:spChg>
        <pc:spChg chg="mod">
          <ac:chgData name="Sara Gosselin" userId="edbb5290-b8fc-4e46-84fd-83d1ed9e8021" providerId="ADAL" clId="{0E67CF64-6836-4675-AAD4-F94F0718DC8B}" dt="2023-10-26T21:24:40.560" v="3501"/>
          <ac:spMkLst>
            <pc:docMk/>
            <pc:sldMk cId="1243524118" sldId="430"/>
            <ac:spMk id="12" creationId="{C383946B-111B-13E0-BE14-F2C53D3B5858}"/>
          </ac:spMkLst>
        </pc:spChg>
        <pc:spChg chg="mod">
          <ac:chgData name="Sara Gosselin" userId="edbb5290-b8fc-4e46-84fd-83d1ed9e8021" providerId="ADAL" clId="{0E67CF64-6836-4675-AAD4-F94F0718DC8B}" dt="2023-10-26T21:24:40.560" v="3501"/>
          <ac:spMkLst>
            <pc:docMk/>
            <pc:sldMk cId="1243524118" sldId="430"/>
            <ac:spMk id="13" creationId="{38F6E577-D4C5-0CE6-9DCA-F26DB417A841}"/>
          </ac:spMkLst>
        </pc:spChg>
        <pc:spChg chg="add del mod">
          <ac:chgData name="Sara Gosselin" userId="edbb5290-b8fc-4e46-84fd-83d1ed9e8021" providerId="ADAL" clId="{0E67CF64-6836-4675-AAD4-F94F0718DC8B}" dt="2023-10-26T21:26:57.901" v="3534" actId="478"/>
          <ac:spMkLst>
            <pc:docMk/>
            <pc:sldMk cId="1243524118" sldId="430"/>
            <ac:spMk id="14" creationId="{7E8EEAC8-74B0-2A62-ABC1-FC9B23635074}"/>
          </ac:spMkLst>
        </pc:spChg>
        <pc:spChg chg="del">
          <ac:chgData name="Sara Gosselin" userId="edbb5290-b8fc-4e46-84fd-83d1ed9e8021" providerId="ADAL" clId="{0E67CF64-6836-4675-AAD4-F94F0718DC8B}" dt="2023-10-31T02:20:55.417" v="4002" actId="478"/>
          <ac:spMkLst>
            <pc:docMk/>
            <pc:sldMk cId="1243524118" sldId="430"/>
            <ac:spMk id="16" creationId="{A5DF9A2E-B2D6-BC24-95A5-A2E1E1C95927}"/>
          </ac:spMkLst>
        </pc:spChg>
        <pc:spChg chg="add mod">
          <ac:chgData name="Sara Gosselin" userId="edbb5290-b8fc-4e46-84fd-83d1ed9e8021" providerId="ADAL" clId="{0E67CF64-6836-4675-AAD4-F94F0718DC8B}" dt="2023-10-26T21:29:11.046" v="3590" actId="1076"/>
          <ac:spMkLst>
            <pc:docMk/>
            <pc:sldMk cId="1243524118" sldId="430"/>
            <ac:spMk id="17" creationId="{98EA97A9-89A0-D19A-7BE5-AC2FC3159953}"/>
          </ac:spMkLst>
        </pc:spChg>
        <pc:spChg chg="mod">
          <ac:chgData name="Sara Gosselin" userId="edbb5290-b8fc-4e46-84fd-83d1ed9e8021" providerId="ADAL" clId="{0E67CF64-6836-4675-AAD4-F94F0718DC8B}" dt="2023-10-24T20:58:51.747" v="2771" actId="1076"/>
          <ac:spMkLst>
            <pc:docMk/>
            <pc:sldMk cId="1243524118" sldId="430"/>
            <ac:spMk id="18" creationId="{804FA7DC-E410-B18C-0044-6D8B2BBC6089}"/>
          </ac:spMkLst>
        </pc:spChg>
        <pc:spChg chg="mod">
          <ac:chgData name="Sara Gosselin" userId="edbb5290-b8fc-4e46-84fd-83d1ed9e8021" providerId="ADAL" clId="{0E67CF64-6836-4675-AAD4-F94F0718DC8B}" dt="2023-10-31T02:56:32.088" v="4490" actId="20577"/>
          <ac:spMkLst>
            <pc:docMk/>
            <pc:sldMk cId="1243524118" sldId="430"/>
            <ac:spMk id="19" creationId="{7408B65B-9389-439B-DED3-5FE0BE7D8ED4}"/>
          </ac:spMkLst>
        </pc:spChg>
        <pc:spChg chg="add mod">
          <ac:chgData name="Sara Gosselin" userId="edbb5290-b8fc-4e46-84fd-83d1ed9e8021" providerId="ADAL" clId="{0E67CF64-6836-4675-AAD4-F94F0718DC8B}" dt="2023-10-26T21:29:11.046" v="3590" actId="1076"/>
          <ac:spMkLst>
            <pc:docMk/>
            <pc:sldMk cId="1243524118" sldId="430"/>
            <ac:spMk id="20" creationId="{43A7ED7D-7BCE-ACF8-A404-727C921C95B8}"/>
          </ac:spMkLst>
        </pc:spChg>
        <pc:spChg chg="add del mod">
          <ac:chgData name="Sara Gosselin" userId="edbb5290-b8fc-4e46-84fd-83d1ed9e8021" providerId="ADAL" clId="{0E67CF64-6836-4675-AAD4-F94F0718DC8B}" dt="2023-10-31T02:23:54.527" v="4020" actId="478"/>
          <ac:spMkLst>
            <pc:docMk/>
            <pc:sldMk cId="1243524118" sldId="430"/>
            <ac:spMk id="21" creationId="{86138949-4578-BD2B-B24F-28A7C6869DF7}"/>
          </ac:spMkLst>
        </pc:spChg>
        <pc:spChg chg="add mod">
          <ac:chgData name="Sara Gosselin" userId="edbb5290-b8fc-4e46-84fd-83d1ed9e8021" providerId="ADAL" clId="{0E67CF64-6836-4675-AAD4-F94F0718DC8B}" dt="2023-10-31T02:24:01.727" v="4021"/>
          <ac:spMkLst>
            <pc:docMk/>
            <pc:sldMk cId="1243524118" sldId="430"/>
            <ac:spMk id="22" creationId="{6D627F0E-BCA6-1423-1AEB-E47E0007066E}"/>
          </ac:spMkLst>
        </pc:spChg>
        <pc:spChg chg="del">
          <ac:chgData name="Sara Gosselin" userId="edbb5290-b8fc-4e46-84fd-83d1ed9e8021" providerId="ADAL" clId="{0E67CF64-6836-4675-AAD4-F94F0718DC8B}" dt="2023-10-24T20:54:17.250" v="2349" actId="478"/>
          <ac:spMkLst>
            <pc:docMk/>
            <pc:sldMk cId="1243524118" sldId="430"/>
            <ac:spMk id="24" creationId="{264CF970-CD69-4FDF-A8C6-2C8D96DF23F3}"/>
          </ac:spMkLst>
        </pc:spChg>
        <pc:spChg chg="mod">
          <ac:chgData name="Sara Gosselin" userId="edbb5290-b8fc-4e46-84fd-83d1ed9e8021" providerId="ADAL" clId="{0E67CF64-6836-4675-AAD4-F94F0718DC8B}" dt="2023-10-24T21:07:47.585" v="2785" actId="1076"/>
          <ac:spMkLst>
            <pc:docMk/>
            <pc:sldMk cId="1243524118" sldId="430"/>
            <ac:spMk id="40" creationId="{BBC5FDA3-1D30-FD9C-D4B4-BE86030C5F0E}"/>
          </ac:spMkLst>
        </pc:spChg>
        <pc:spChg chg="mod">
          <ac:chgData name="Sara Gosselin" userId="edbb5290-b8fc-4e46-84fd-83d1ed9e8021" providerId="ADAL" clId="{0E67CF64-6836-4675-AAD4-F94F0718DC8B}" dt="2023-10-24T21:07:52.491" v="2786" actId="1076"/>
          <ac:spMkLst>
            <pc:docMk/>
            <pc:sldMk cId="1243524118" sldId="430"/>
            <ac:spMk id="41" creationId="{FB56541F-5EC8-57E2-4EEF-2B0AA71B1D71}"/>
          </ac:spMkLst>
        </pc:spChg>
        <pc:spChg chg="del">
          <ac:chgData name="Sara Gosselin" userId="edbb5290-b8fc-4e46-84fd-83d1ed9e8021" providerId="ADAL" clId="{0E67CF64-6836-4675-AAD4-F94F0718DC8B}" dt="2023-10-24T20:53:33.425" v="2331" actId="478"/>
          <ac:spMkLst>
            <pc:docMk/>
            <pc:sldMk cId="1243524118" sldId="430"/>
            <ac:spMk id="50" creationId="{6A741358-E73D-A659-A52B-CB3AB27D42B6}"/>
          </ac:spMkLst>
        </pc:spChg>
        <pc:spChg chg="del">
          <ac:chgData name="Sara Gosselin" userId="edbb5290-b8fc-4e46-84fd-83d1ed9e8021" providerId="ADAL" clId="{0E67CF64-6836-4675-AAD4-F94F0718DC8B}" dt="2023-10-24T20:53:24.353" v="2327" actId="478"/>
          <ac:spMkLst>
            <pc:docMk/>
            <pc:sldMk cId="1243524118" sldId="430"/>
            <ac:spMk id="51" creationId="{B073DD20-5D92-A4D0-2AC3-61767D967655}"/>
          </ac:spMkLst>
        </pc:spChg>
        <pc:spChg chg="del">
          <ac:chgData name="Sara Gosselin" userId="edbb5290-b8fc-4e46-84fd-83d1ed9e8021" providerId="ADAL" clId="{0E67CF64-6836-4675-AAD4-F94F0718DC8B}" dt="2023-10-24T20:53:30.014" v="2329" actId="478"/>
          <ac:spMkLst>
            <pc:docMk/>
            <pc:sldMk cId="1243524118" sldId="430"/>
            <ac:spMk id="52" creationId="{61977D2B-B05A-8E8B-8957-707FAE77D6F1}"/>
          </ac:spMkLst>
        </pc:spChg>
        <pc:spChg chg="del">
          <ac:chgData name="Sara Gosselin" userId="edbb5290-b8fc-4e46-84fd-83d1ed9e8021" providerId="ADAL" clId="{0E67CF64-6836-4675-AAD4-F94F0718DC8B}" dt="2023-10-24T20:53:30.014" v="2329" actId="478"/>
          <ac:spMkLst>
            <pc:docMk/>
            <pc:sldMk cId="1243524118" sldId="430"/>
            <ac:spMk id="59" creationId="{DD1CA28F-4B53-A6D3-0F51-953E8465D5E1}"/>
          </ac:spMkLst>
        </pc:spChg>
        <pc:spChg chg="del">
          <ac:chgData name="Sara Gosselin" userId="edbb5290-b8fc-4e46-84fd-83d1ed9e8021" providerId="ADAL" clId="{0E67CF64-6836-4675-AAD4-F94F0718DC8B}" dt="2023-10-24T20:53:23.150" v="2326" actId="478"/>
          <ac:spMkLst>
            <pc:docMk/>
            <pc:sldMk cId="1243524118" sldId="430"/>
            <ac:spMk id="60" creationId="{D5A4B013-015E-2651-ADE4-44DABEF067AE}"/>
          </ac:spMkLst>
        </pc:spChg>
        <pc:spChg chg="mod">
          <ac:chgData name="Sara Gosselin" userId="edbb5290-b8fc-4e46-84fd-83d1ed9e8021" providerId="ADAL" clId="{0E67CF64-6836-4675-AAD4-F94F0718DC8B}" dt="2023-10-26T21:29:11.046" v="3590" actId="1076"/>
          <ac:spMkLst>
            <pc:docMk/>
            <pc:sldMk cId="1243524118" sldId="430"/>
            <ac:spMk id="61" creationId="{82F2944F-F2D0-ABC2-E79F-EC8ED134CE94}"/>
          </ac:spMkLst>
        </pc:spChg>
        <pc:grpChg chg="add mod ord">
          <ac:chgData name="Sara Gosselin" userId="edbb5290-b8fc-4e46-84fd-83d1ed9e8021" providerId="ADAL" clId="{0E67CF64-6836-4675-AAD4-F94F0718DC8B}" dt="2023-10-26T21:24:43.826" v="3502" actId="167"/>
          <ac:grpSpMkLst>
            <pc:docMk/>
            <pc:sldMk cId="1243524118" sldId="430"/>
            <ac:grpSpMk id="4" creationId="{33B40A93-473B-5EE9-CB8E-1B34F79F3379}"/>
          </ac:grpSpMkLst>
        </pc:grpChg>
        <pc:grpChg chg="del">
          <ac:chgData name="Sara Gosselin" userId="edbb5290-b8fc-4e46-84fd-83d1ed9e8021" providerId="ADAL" clId="{0E67CF64-6836-4675-AAD4-F94F0718DC8B}" dt="2023-10-24T20:53:25.587" v="2328" actId="478"/>
          <ac:grpSpMkLst>
            <pc:docMk/>
            <pc:sldMk cId="1243524118" sldId="430"/>
            <ac:grpSpMk id="23" creationId="{EDAF94EE-B13D-A9AF-EC2E-9D68D8B864C2}"/>
          </ac:grpSpMkLst>
        </pc:grpChg>
        <pc:picChg chg="add mod">
          <ac:chgData name="Sara Gosselin" userId="edbb5290-b8fc-4e46-84fd-83d1ed9e8021" providerId="ADAL" clId="{0E67CF64-6836-4675-AAD4-F94F0718DC8B}" dt="2023-10-24T20:58:51.747" v="2771" actId="1076"/>
          <ac:picMkLst>
            <pc:docMk/>
            <pc:sldMk cId="1243524118" sldId="430"/>
            <ac:picMk id="3" creationId="{4E1FD9E4-5E3E-3BE5-EE7A-0BC0E31B331A}"/>
          </ac:picMkLst>
        </pc:picChg>
        <pc:picChg chg="add mod">
          <ac:chgData name="Sara Gosselin" userId="edbb5290-b8fc-4e46-84fd-83d1ed9e8021" providerId="ADAL" clId="{0E67CF64-6836-4675-AAD4-F94F0718DC8B}" dt="2023-10-26T21:29:27.071" v="3592" actId="1076"/>
          <ac:picMkLst>
            <pc:docMk/>
            <pc:sldMk cId="1243524118" sldId="430"/>
            <ac:picMk id="5" creationId="{AFDCCD3E-1D2C-DAAA-38F9-2D0D93C9C8CB}"/>
          </ac:picMkLst>
        </pc:picChg>
        <pc:picChg chg="add mod">
          <ac:chgData name="Sara Gosselin" userId="edbb5290-b8fc-4e46-84fd-83d1ed9e8021" providerId="ADAL" clId="{0E67CF64-6836-4675-AAD4-F94F0718DC8B}" dt="2023-10-26T21:30:24.504" v="3599" actId="1076"/>
          <ac:picMkLst>
            <pc:docMk/>
            <pc:sldMk cId="1243524118" sldId="430"/>
            <ac:picMk id="6" creationId="{21D7E061-708A-655A-A0D8-5695EA6BD98F}"/>
          </ac:picMkLst>
        </pc:picChg>
        <pc:picChg chg="add mod">
          <ac:chgData name="Sara Gosselin" userId="edbb5290-b8fc-4e46-84fd-83d1ed9e8021" providerId="ADAL" clId="{0E67CF64-6836-4675-AAD4-F94F0718DC8B}" dt="2023-10-26T21:30:25.051" v="3600" actId="1076"/>
          <ac:picMkLst>
            <pc:docMk/>
            <pc:sldMk cId="1243524118" sldId="430"/>
            <ac:picMk id="9" creationId="{34EC499C-4A4B-04D5-574E-663AD823DCF1}"/>
          </ac:picMkLst>
        </pc:picChg>
        <pc:picChg chg="add del mod">
          <ac:chgData name="Sara Gosselin" userId="edbb5290-b8fc-4e46-84fd-83d1ed9e8021" providerId="ADAL" clId="{0E67CF64-6836-4675-AAD4-F94F0718DC8B}" dt="2023-10-31T02:23:39.804" v="4016" actId="478"/>
          <ac:picMkLst>
            <pc:docMk/>
            <pc:sldMk cId="1243524118" sldId="430"/>
            <ac:picMk id="14" creationId="{16423178-C25A-6D43-D43A-F96C4F635FA4}"/>
          </ac:picMkLst>
        </pc:picChg>
        <pc:picChg chg="del">
          <ac:chgData name="Sara Gosselin" userId="edbb5290-b8fc-4e46-84fd-83d1ed9e8021" providerId="ADAL" clId="{0E67CF64-6836-4675-AAD4-F94F0718DC8B}" dt="2023-10-31T02:20:52.662" v="4001" actId="478"/>
          <ac:picMkLst>
            <pc:docMk/>
            <pc:sldMk cId="1243524118" sldId="430"/>
            <ac:picMk id="15" creationId="{EE85B186-9519-E3EB-EFE4-5E5980A4AF71}"/>
          </ac:picMkLst>
        </pc:picChg>
        <pc:picChg chg="del">
          <ac:chgData name="Sara Gosselin" userId="edbb5290-b8fc-4e46-84fd-83d1ed9e8021" providerId="ADAL" clId="{0E67CF64-6836-4675-AAD4-F94F0718DC8B}" dt="2023-10-24T20:53:57.085" v="2345" actId="478"/>
          <ac:picMkLst>
            <pc:docMk/>
            <pc:sldMk cId="1243524118" sldId="430"/>
            <ac:picMk id="17" creationId="{A2DB84E3-2CCE-9A85-9247-9157805041BE}"/>
          </ac:picMkLst>
        </pc:picChg>
        <pc:picChg chg="del">
          <ac:chgData name="Sara Gosselin" userId="edbb5290-b8fc-4e46-84fd-83d1ed9e8021" providerId="ADAL" clId="{0E67CF64-6836-4675-AAD4-F94F0718DC8B}" dt="2023-10-24T20:53:31.513" v="2330" actId="478"/>
          <ac:picMkLst>
            <pc:docMk/>
            <pc:sldMk cId="1243524118" sldId="430"/>
            <ac:picMk id="45" creationId="{D88719B3-3EE7-87FE-C5EB-28FDC7A1C10C}"/>
          </ac:picMkLst>
        </pc:picChg>
        <pc:picChg chg="del">
          <ac:chgData name="Sara Gosselin" userId="edbb5290-b8fc-4e46-84fd-83d1ed9e8021" providerId="ADAL" clId="{0E67CF64-6836-4675-AAD4-F94F0718DC8B}" dt="2023-10-24T20:53:30.014" v="2329" actId="478"/>
          <ac:picMkLst>
            <pc:docMk/>
            <pc:sldMk cId="1243524118" sldId="430"/>
            <ac:picMk id="53" creationId="{6FCA054E-BA14-0377-6880-A997C8404CB7}"/>
          </ac:picMkLst>
        </pc:picChg>
        <pc:cxnChg chg="del mod">
          <ac:chgData name="Sara Gosselin" userId="edbb5290-b8fc-4e46-84fd-83d1ed9e8021" providerId="ADAL" clId="{0E67CF64-6836-4675-AAD4-F94F0718DC8B}" dt="2023-10-24T20:54:15.326" v="2348" actId="478"/>
          <ac:cxnSpMkLst>
            <pc:docMk/>
            <pc:sldMk cId="1243524118" sldId="430"/>
            <ac:cxnSpMk id="26" creationId="{CD2A1047-04CB-18B7-3531-4F956A9077F1}"/>
          </ac:cxnSpMkLst>
        </pc:cxnChg>
        <pc:cxnChg chg="del">
          <ac:chgData name="Sara Gosselin" userId="edbb5290-b8fc-4e46-84fd-83d1ed9e8021" providerId="ADAL" clId="{0E67CF64-6836-4675-AAD4-F94F0718DC8B}" dt="2023-10-24T20:53:30.014" v="2329" actId="478"/>
          <ac:cxnSpMkLst>
            <pc:docMk/>
            <pc:sldMk cId="1243524118" sldId="430"/>
            <ac:cxnSpMk id="47" creationId="{32E24637-68B9-782D-4009-8C1DE286A47E}"/>
          </ac:cxnSpMkLst>
        </pc:cxnChg>
        <pc:cxnChg chg="del">
          <ac:chgData name="Sara Gosselin" userId="edbb5290-b8fc-4e46-84fd-83d1ed9e8021" providerId="ADAL" clId="{0E67CF64-6836-4675-AAD4-F94F0718DC8B}" dt="2023-10-24T20:53:30.014" v="2329" actId="478"/>
          <ac:cxnSpMkLst>
            <pc:docMk/>
            <pc:sldMk cId="1243524118" sldId="430"/>
            <ac:cxnSpMk id="54" creationId="{012FF2D1-F79E-9A87-6D29-E20909806270}"/>
          </ac:cxnSpMkLst>
        </pc:cxnChg>
      </pc:sldChg>
      <pc:sldChg chg="addSp delSp modSp add mod setBg delAnim modAnim">
        <pc:chgData name="Sara Gosselin" userId="edbb5290-b8fc-4e46-84fd-83d1ed9e8021" providerId="ADAL" clId="{0E67CF64-6836-4675-AAD4-F94F0718DC8B}" dt="2023-10-31T03:02:42.226" v="4572"/>
        <pc:sldMkLst>
          <pc:docMk/>
          <pc:sldMk cId="1974645065" sldId="431"/>
        </pc:sldMkLst>
        <pc:spChg chg="mod">
          <ac:chgData name="Sara Gosselin" userId="edbb5290-b8fc-4e46-84fd-83d1ed9e8021" providerId="ADAL" clId="{0E67CF64-6836-4675-AAD4-F94F0718DC8B}" dt="2023-10-26T21:07:28.743" v="3415" actId="1076"/>
          <ac:spMkLst>
            <pc:docMk/>
            <pc:sldMk cId="1974645065" sldId="431"/>
            <ac:spMk id="2" creationId="{0A3C9EF4-B067-AA48-99E3-E9C1024ED309}"/>
          </ac:spMkLst>
        </pc:spChg>
        <pc:spChg chg="add del mod">
          <ac:chgData name="Sara Gosselin" userId="edbb5290-b8fc-4e46-84fd-83d1ed9e8021" providerId="ADAL" clId="{0E67CF64-6836-4675-AAD4-F94F0718DC8B}" dt="2023-10-31T02:24:17.952" v="4025" actId="478"/>
          <ac:spMkLst>
            <pc:docMk/>
            <pc:sldMk cId="1974645065" sldId="431"/>
            <ac:spMk id="5" creationId="{F00EF7EE-FDF0-A7BA-99EB-FBA5A2BC649D}"/>
          </ac:spMkLst>
        </pc:spChg>
        <pc:spChg chg="add mod">
          <ac:chgData name="Sara Gosselin" userId="edbb5290-b8fc-4e46-84fd-83d1ed9e8021" providerId="ADAL" clId="{0E67CF64-6836-4675-AAD4-F94F0718DC8B}" dt="2023-10-31T02:24:18.603" v="4026"/>
          <ac:spMkLst>
            <pc:docMk/>
            <pc:sldMk cId="1974645065" sldId="431"/>
            <ac:spMk id="6" creationId="{0FBD24CA-FEBB-EE5B-AE2E-881B39CE1715}"/>
          </ac:spMkLst>
        </pc:spChg>
        <pc:spChg chg="mod">
          <ac:chgData name="Sara Gosselin" userId="edbb5290-b8fc-4e46-84fd-83d1ed9e8021" providerId="ADAL" clId="{0E67CF64-6836-4675-AAD4-F94F0718DC8B}" dt="2023-10-26T21:54:43.926" v="3803" actId="1076"/>
          <ac:spMkLst>
            <pc:docMk/>
            <pc:sldMk cId="1974645065" sldId="431"/>
            <ac:spMk id="7" creationId="{79CA3426-CAA4-CC1A-213F-2232BE031E39}"/>
          </ac:spMkLst>
        </pc:spChg>
        <pc:spChg chg="del">
          <ac:chgData name="Sara Gosselin" userId="edbb5290-b8fc-4e46-84fd-83d1ed9e8021" providerId="ADAL" clId="{0E67CF64-6836-4675-AAD4-F94F0718DC8B}" dt="2023-10-26T20:55:08.494" v="2968" actId="478"/>
          <ac:spMkLst>
            <pc:docMk/>
            <pc:sldMk cId="1974645065" sldId="431"/>
            <ac:spMk id="8" creationId="{33019915-D983-2EFE-50F8-B25223641155}"/>
          </ac:spMkLst>
        </pc:spChg>
        <pc:spChg chg="add mod">
          <ac:chgData name="Sara Gosselin" userId="edbb5290-b8fc-4e46-84fd-83d1ed9e8021" providerId="ADAL" clId="{0E67CF64-6836-4675-AAD4-F94F0718DC8B}" dt="2023-10-31T03:00:18.780" v="4557" actId="1038"/>
          <ac:spMkLst>
            <pc:docMk/>
            <pc:sldMk cId="1974645065" sldId="431"/>
            <ac:spMk id="8" creationId="{B9FD88C4-55E1-EEFB-DF36-DA6DA56DBA56}"/>
          </ac:spMkLst>
        </pc:spChg>
        <pc:spChg chg="add mod">
          <ac:chgData name="Sara Gosselin" userId="edbb5290-b8fc-4e46-84fd-83d1ed9e8021" providerId="ADAL" clId="{0E67CF64-6836-4675-AAD4-F94F0718DC8B}" dt="2023-10-31T03:01:17.776" v="4569" actId="1076"/>
          <ac:spMkLst>
            <pc:docMk/>
            <pc:sldMk cId="1974645065" sldId="431"/>
            <ac:spMk id="9" creationId="{02A2B591-DAC5-5157-8BAC-84C74C58306B}"/>
          </ac:spMkLst>
        </pc:spChg>
        <pc:spChg chg="del">
          <ac:chgData name="Sara Gosselin" userId="edbb5290-b8fc-4e46-84fd-83d1ed9e8021" providerId="ADAL" clId="{0E67CF64-6836-4675-AAD4-F94F0718DC8B}" dt="2023-10-26T20:55:10.061" v="2969" actId="478"/>
          <ac:spMkLst>
            <pc:docMk/>
            <pc:sldMk cId="1974645065" sldId="431"/>
            <ac:spMk id="10" creationId="{DE9F0DB6-7033-D66C-A110-4F1CACF08DFD}"/>
          </ac:spMkLst>
        </pc:spChg>
        <pc:spChg chg="mod">
          <ac:chgData name="Sara Gosselin" userId="edbb5290-b8fc-4e46-84fd-83d1ed9e8021" providerId="ADAL" clId="{0E67CF64-6836-4675-AAD4-F94F0718DC8B}" dt="2023-10-26T22:15:05.416" v="3914" actId="20577"/>
          <ac:spMkLst>
            <pc:docMk/>
            <pc:sldMk cId="1974645065" sldId="431"/>
            <ac:spMk id="11" creationId="{D757E2B8-AC53-1EA1-8C24-3DE54AFFFA9E}"/>
          </ac:spMkLst>
        </pc:spChg>
        <pc:spChg chg="add mod">
          <ac:chgData name="Sara Gosselin" userId="edbb5290-b8fc-4e46-84fd-83d1ed9e8021" providerId="ADAL" clId="{0E67CF64-6836-4675-AAD4-F94F0718DC8B}" dt="2023-10-26T21:00:38.663" v="3404" actId="20577"/>
          <ac:spMkLst>
            <pc:docMk/>
            <pc:sldMk cId="1974645065" sldId="431"/>
            <ac:spMk id="12" creationId="{8751BC9D-184E-F398-53F6-DB46C80A8FA6}"/>
          </ac:spMkLst>
        </pc:spChg>
        <pc:spChg chg="add mod">
          <ac:chgData name="Sara Gosselin" userId="edbb5290-b8fc-4e46-84fd-83d1ed9e8021" providerId="ADAL" clId="{0E67CF64-6836-4675-AAD4-F94F0718DC8B}" dt="2023-10-26T21:00:13.472" v="3399" actId="1036"/>
          <ac:spMkLst>
            <pc:docMk/>
            <pc:sldMk cId="1974645065" sldId="431"/>
            <ac:spMk id="13" creationId="{514518D3-8D0B-4212-FA8F-A742FC3CEE6B}"/>
          </ac:spMkLst>
        </pc:spChg>
        <pc:spChg chg="del">
          <ac:chgData name="Sara Gosselin" userId="edbb5290-b8fc-4e46-84fd-83d1ed9e8021" providerId="ADAL" clId="{0E67CF64-6836-4675-AAD4-F94F0718DC8B}" dt="2023-10-31T02:21:01.551" v="4004" actId="478"/>
          <ac:spMkLst>
            <pc:docMk/>
            <pc:sldMk cId="1974645065" sldId="431"/>
            <ac:spMk id="16" creationId="{A5DF9A2E-B2D6-BC24-95A5-A2E1E1C95927}"/>
          </ac:spMkLst>
        </pc:spChg>
        <pc:spChg chg="mod">
          <ac:chgData name="Sara Gosselin" userId="edbb5290-b8fc-4e46-84fd-83d1ed9e8021" providerId="ADAL" clId="{0E67CF64-6836-4675-AAD4-F94F0718DC8B}" dt="2023-10-26T21:00:13.472" v="3399" actId="1036"/>
          <ac:spMkLst>
            <pc:docMk/>
            <pc:sldMk cId="1974645065" sldId="431"/>
            <ac:spMk id="18" creationId="{804FA7DC-E410-B18C-0044-6D8B2BBC6089}"/>
          </ac:spMkLst>
        </pc:spChg>
        <pc:spChg chg="mod">
          <ac:chgData name="Sara Gosselin" userId="edbb5290-b8fc-4e46-84fd-83d1ed9e8021" providerId="ADAL" clId="{0E67CF64-6836-4675-AAD4-F94F0718DC8B}" dt="2023-10-26T21:54:05.908" v="3795" actId="20577"/>
          <ac:spMkLst>
            <pc:docMk/>
            <pc:sldMk cId="1974645065" sldId="431"/>
            <ac:spMk id="19" creationId="{7408B65B-9389-439B-DED3-5FE0BE7D8ED4}"/>
          </ac:spMkLst>
        </pc:spChg>
        <pc:spChg chg="add mod">
          <ac:chgData name="Sara Gosselin" userId="edbb5290-b8fc-4e46-84fd-83d1ed9e8021" providerId="ADAL" clId="{0E67CF64-6836-4675-AAD4-F94F0718DC8B}" dt="2023-10-26T21:08:30.141" v="3433" actId="164"/>
          <ac:spMkLst>
            <pc:docMk/>
            <pc:sldMk cId="1974645065" sldId="431"/>
            <ac:spMk id="20" creationId="{D3B3B646-699C-B8C6-7037-7A5704AEDC71}"/>
          </ac:spMkLst>
        </pc:spChg>
        <pc:spChg chg="add mod">
          <ac:chgData name="Sara Gosselin" userId="edbb5290-b8fc-4e46-84fd-83d1ed9e8021" providerId="ADAL" clId="{0E67CF64-6836-4675-AAD4-F94F0718DC8B}" dt="2023-10-26T21:08:30.141" v="3433" actId="164"/>
          <ac:spMkLst>
            <pc:docMk/>
            <pc:sldMk cId="1974645065" sldId="431"/>
            <ac:spMk id="21" creationId="{13E3FB74-5AE4-EF22-BBDC-0056B2D30646}"/>
          </ac:spMkLst>
        </pc:spChg>
        <pc:spChg chg="add mod">
          <ac:chgData name="Sara Gosselin" userId="edbb5290-b8fc-4e46-84fd-83d1ed9e8021" providerId="ADAL" clId="{0E67CF64-6836-4675-AAD4-F94F0718DC8B}" dt="2023-10-26T21:23:02.039" v="3486" actId="208"/>
          <ac:spMkLst>
            <pc:docMk/>
            <pc:sldMk cId="1974645065" sldId="431"/>
            <ac:spMk id="24" creationId="{6F1555B8-C56F-C092-0FA3-9A52A3D7A1FB}"/>
          </ac:spMkLst>
        </pc:spChg>
        <pc:spChg chg="add del mod">
          <ac:chgData name="Sara Gosselin" userId="edbb5290-b8fc-4e46-84fd-83d1ed9e8021" providerId="ADAL" clId="{0E67CF64-6836-4675-AAD4-F94F0718DC8B}" dt="2023-10-26T21:53:48.168" v="3781" actId="478"/>
          <ac:spMkLst>
            <pc:docMk/>
            <pc:sldMk cId="1974645065" sldId="431"/>
            <ac:spMk id="27" creationId="{B1013F83-A317-4983-06AD-72AC03F5F631}"/>
          </ac:spMkLst>
        </pc:spChg>
        <pc:spChg chg="add del">
          <ac:chgData name="Sara Gosselin" userId="edbb5290-b8fc-4e46-84fd-83d1ed9e8021" providerId="ADAL" clId="{0E67CF64-6836-4675-AAD4-F94F0718DC8B}" dt="2023-10-26T21:53:59.858" v="3783" actId="478"/>
          <ac:spMkLst>
            <pc:docMk/>
            <pc:sldMk cId="1974645065" sldId="431"/>
            <ac:spMk id="28" creationId="{E954BEC2-7D45-8F21-C87E-A1D0D5EC5D08}"/>
          </ac:spMkLst>
        </pc:spChg>
        <pc:spChg chg="add mod">
          <ac:chgData name="Sara Gosselin" userId="edbb5290-b8fc-4e46-84fd-83d1ed9e8021" providerId="ADAL" clId="{0E67CF64-6836-4675-AAD4-F94F0718DC8B}" dt="2023-10-26T22:15:27.040" v="3918" actId="1582"/>
          <ac:spMkLst>
            <pc:docMk/>
            <pc:sldMk cId="1974645065" sldId="431"/>
            <ac:spMk id="29" creationId="{A55272F8-EC87-FF05-F1C4-9ECD69484D96}"/>
          </ac:spMkLst>
        </pc:spChg>
        <pc:spChg chg="add mod">
          <ac:chgData name="Sara Gosselin" userId="edbb5290-b8fc-4e46-84fd-83d1ed9e8021" providerId="ADAL" clId="{0E67CF64-6836-4675-AAD4-F94F0718DC8B}" dt="2023-10-26T21:55:31.646" v="3808" actId="1076"/>
          <ac:spMkLst>
            <pc:docMk/>
            <pc:sldMk cId="1974645065" sldId="431"/>
            <ac:spMk id="30" creationId="{9E03432F-E433-A7D1-5E6B-CBE5594C78D9}"/>
          </ac:spMkLst>
        </pc:spChg>
        <pc:spChg chg="add mod">
          <ac:chgData name="Sara Gosselin" userId="edbb5290-b8fc-4e46-84fd-83d1ed9e8021" providerId="ADAL" clId="{0E67CF64-6836-4675-AAD4-F94F0718DC8B}" dt="2023-10-26T22:15:44.149" v="3920" actId="1582"/>
          <ac:spMkLst>
            <pc:docMk/>
            <pc:sldMk cId="1974645065" sldId="431"/>
            <ac:spMk id="31" creationId="{A1CF03C3-1119-0C88-AF23-F04EC5782959}"/>
          </ac:spMkLst>
        </pc:spChg>
        <pc:spChg chg="add mod">
          <ac:chgData name="Sara Gosselin" userId="edbb5290-b8fc-4e46-84fd-83d1ed9e8021" providerId="ADAL" clId="{0E67CF64-6836-4675-AAD4-F94F0718DC8B}" dt="2023-10-26T22:17:49.196" v="3925" actId="207"/>
          <ac:spMkLst>
            <pc:docMk/>
            <pc:sldMk cId="1974645065" sldId="431"/>
            <ac:spMk id="33" creationId="{28A333B6-2176-4E45-006C-EF9031EC1E40}"/>
          </ac:spMkLst>
        </pc:spChg>
        <pc:spChg chg="add mod">
          <ac:chgData name="Sara Gosselin" userId="edbb5290-b8fc-4e46-84fd-83d1ed9e8021" providerId="ADAL" clId="{0E67CF64-6836-4675-AAD4-F94F0718DC8B}" dt="2023-10-26T22:17:53.063" v="3926" actId="207"/>
          <ac:spMkLst>
            <pc:docMk/>
            <pc:sldMk cId="1974645065" sldId="431"/>
            <ac:spMk id="34" creationId="{49CE998B-466C-3227-68FC-E4B83B157C9E}"/>
          </ac:spMkLst>
        </pc:spChg>
        <pc:spChg chg="add mod">
          <ac:chgData name="Sara Gosselin" userId="edbb5290-b8fc-4e46-84fd-83d1ed9e8021" providerId="ADAL" clId="{0E67CF64-6836-4675-AAD4-F94F0718DC8B}" dt="2023-10-26T22:06:12.297" v="3865" actId="1076"/>
          <ac:spMkLst>
            <pc:docMk/>
            <pc:sldMk cId="1974645065" sldId="431"/>
            <ac:spMk id="35" creationId="{FE1EECDE-2392-5A35-8EA9-0AA030775561}"/>
          </ac:spMkLst>
        </pc:spChg>
        <pc:spChg chg="add mod">
          <ac:chgData name="Sara Gosselin" userId="edbb5290-b8fc-4e46-84fd-83d1ed9e8021" providerId="ADAL" clId="{0E67CF64-6836-4675-AAD4-F94F0718DC8B}" dt="2023-10-26T22:11:42.798" v="3891" actId="1076"/>
          <ac:spMkLst>
            <pc:docMk/>
            <pc:sldMk cId="1974645065" sldId="431"/>
            <ac:spMk id="37" creationId="{DC1D6C1B-15DA-E6C6-4C46-EE6003AD5E8F}"/>
          </ac:spMkLst>
        </pc:spChg>
        <pc:spChg chg="add mod">
          <ac:chgData name="Sara Gosselin" userId="edbb5290-b8fc-4e46-84fd-83d1ed9e8021" providerId="ADAL" clId="{0E67CF64-6836-4675-AAD4-F94F0718DC8B}" dt="2023-10-26T22:20:25.145" v="3939" actId="1038"/>
          <ac:spMkLst>
            <pc:docMk/>
            <pc:sldMk cId="1974645065" sldId="431"/>
            <ac:spMk id="38" creationId="{205EADCC-112F-FBD8-B38C-E921FD2128CA}"/>
          </ac:spMkLst>
        </pc:spChg>
        <pc:spChg chg="add mod">
          <ac:chgData name="Sara Gosselin" userId="edbb5290-b8fc-4e46-84fd-83d1ed9e8021" providerId="ADAL" clId="{0E67CF64-6836-4675-AAD4-F94F0718DC8B}" dt="2023-10-26T22:24:38.320" v="3979" actId="1037"/>
          <ac:spMkLst>
            <pc:docMk/>
            <pc:sldMk cId="1974645065" sldId="431"/>
            <ac:spMk id="39" creationId="{837F31E4-F4C7-09C8-0A86-47C84D611209}"/>
          </ac:spMkLst>
        </pc:spChg>
        <pc:spChg chg="del">
          <ac:chgData name="Sara Gosselin" userId="edbb5290-b8fc-4e46-84fd-83d1ed9e8021" providerId="ADAL" clId="{0E67CF64-6836-4675-AAD4-F94F0718DC8B}" dt="2023-10-26T20:55:03.893" v="2966" actId="478"/>
          <ac:spMkLst>
            <pc:docMk/>
            <pc:sldMk cId="1974645065" sldId="431"/>
            <ac:spMk id="40" creationId="{BBC5FDA3-1D30-FD9C-D4B4-BE86030C5F0E}"/>
          </ac:spMkLst>
        </pc:spChg>
        <pc:spChg chg="del">
          <ac:chgData name="Sara Gosselin" userId="edbb5290-b8fc-4e46-84fd-83d1ed9e8021" providerId="ADAL" clId="{0E67CF64-6836-4675-AAD4-F94F0718DC8B}" dt="2023-10-26T20:55:05.827" v="2967" actId="478"/>
          <ac:spMkLst>
            <pc:docMk/>
            <pc:sldMk cId="1974645065" sldId="431"/>
            <ac:spMk id="41" creationId="{FB56541F-5EC8-57E2-4EEF-2B0AA71B1D71}"/>
          </ac:spMkLst>
        </pc:spChg>
        <pc:spChg chg="add mod">
          <ac:chgData name="Sara Gosselin" userId="edbb5290-b8fc-4e46-84fd-83d1ed9e8021" providerId="ADAL" clId="{0E67CF64-6836-4675-AAD4-F94F0718DC8B}" dt="2023-10-26T22:24:44.965" v="3984" actId="1037"/>
          <ac:spMkLst>
            <pc:docMk/>
            <pc:sldMk cId="1974645065" sldId="431"/>
            <ac:spMk id="42" creationId="{EF2A9DE4-BAF2-60D2-E9A5-6E4851B6AE99}"/>
          </ac:spMkLst>
        </pc:spChg>
        <pc:spChg chg="del">
          <ac:chgData name="Sara Gosselin" userId="edbb5290-b8fc-4e46-84fd-83d1ed9e8021" providerId="ADAL" clId="{0E67CF64-6836-4675-AAD4-F94F0718DC8B}" dt="2023-10-26T22:22:45.387" v="3969" actId="478"/>
          <ac:spMkLst>
            <pc:docMk/>
            <pc:sldMk cId="1974645065" sldId="431"/>
            <ac:spMk id="61" creationId="{82F2944F-F2D0-ABC2-E79F-EC8ED134CE94}"/>
          </ac:spMkLst>
        </pc:spChg>
        <pc:grpChg chg="add mod">
          <ac:chgData name="Sara Gosselin" userId="edbb5290-b8fc-4e46-84fd-83d1ed9e8021" providerId="ADAL" clId="{0E67CF64-6836-4675-AAD4-F94F0718DC8B}" dt="2023-10-26T21:08:30.141" v="3433" actId="164"/>
          <ac:grpSpMkLst>
            <pc:docMk/>
            <pc:sldMk cId="1974645065" sldId="431"/>
            <ac:grpSpMk id="22" creationId="{2B32EF26-481C-7550-8CB1-98136241495B}"/>
          </ac:grpSpMkLst>
        </pc:grpChg>
        <pc:picChg chg="add del mod">
          <ac:chgData name="Sara Gosselin" userId="edbb5290-b8fc-4e46-84fd-83d1ed9e8021" providerId="ADAL" clId="{0E67CF64-6836-4675-AAD4-F94F0718DC8B}" dt="2023-10-31T02:24:14.450" v="4024" actId="478"/>
          <ac:picMkLst>
            <pc:docMk/>
            <pc:sldMk cId="1974645065" sldId="431"/>
            <ac:picMk id="3" creationId="{4D31AB27-9054-3763-B382-D13037577ADD}"/>
          </ac:picMkLst>
        </pc:picChg>
        <pc:picChg chg="del">
          <ac:chgData name="Sara Gosselin" userId="edbb5290-b8fc-4e46-84fd-83d1ed9e8021" providerId="ADAL" clId="{0E67CF64-6836-4675-AAD4-F94F0718DC8B}" dt="2023-10-26T20:53:55.048" v="2854" actId="478"/>
          <ac:picMkLst>
            <pc:docMk/>
            <pc:sldMk cId="1974645065" sldId="431"/>
            <ac:picMk id="3" creationId="{4E1FD9E4-5E3E-3BE5-EE7A-0BC0E31B331A}"/>
          </ac:picMkLst>
        </pc:picChg>
        <pc:picChg chg="add mod">
          <ac:chgData name="Sara Gosselin" userId="edbb5290-b8fc-4e46-84fd-83d1ed9e8021" providerId="ADAL" clId="{0E67CF64-6836-4675-AAD4-F94F0718DC8B}" dt="2023-10-26T21:00:13.472" v="3399" actId="1036"/>
          <ac:picMkLst>
            <pc:docMk/>
            <pc:sldMk cId="1974645065" sldId="431"/>
            <ac:picMk id="4" creationId="{1403882B-E2ED-4A67-0B86-982994B52403}"/>
          </ac:picMkLst>
        </pc:picChg>
        <pc:picChg chg="del">
          <ac:chgData name="Sara Gosselin" userId="edbb5290-b8fc-4e46-84fd-83d1ed9e8021" providerId="ADAL" clId="{0E67CF64-6836-4675-AAD4-F94F0718DC8B}" dt="2023-10-26T20:55:12.572" v="2970" actId="478"/>
          <ac:picMkLst>
            <pc:docMk/>
            <pc:sldMk cId="1974645065" sldId="431"/>
            <ac:picMk id="5" creationId="{AFDCCD3E-1D2C-DAAA-38F9-2D0D93C9C8CB}"/>
          </ac:picMkLst>
        </pc:picChg>
        <pc:picChg chg="del">
          <ac:chgData name="Sara Gosselin" userId="edbb5290-b8fc-4e46-84fd-83d1ed9e8021" providerId="ADAL" clId="{0E67CF64-6836-4675-AAD4-F94F0718DC8B}" dt="2023-10-26T20:55:15.202" v="2972" actId="478"/>
          <ac:picMkLst>
            <pc:docMk/>
            <pc:sldMk cId="1974645065" sldId="431"/>
            <ac:picMk id="6" creationId="{21D7E061-708A-655A-A0D8-5695EA6BD98F}"/>
          </ac:picMkLst>
        </pc:picChg>
        <pc:picChg chg="del">
          <ac:chgData name="Sara Gosselin" userId="edbb5290-b8fc-4e46-84fd-83d1ed9e8021" providerId="ADAL" clId="{0E67CF64-6836-4675-AAD4-F94F0718DC8B}" dt="2023-10-26T20:55:13.903" v="2971" actId="478"/>
          <ac:picMkLst>
            <pc:docMk/>
            <pc:sldMk cId="1974645065" sldId="431"/>
            <ac:picMk id="9" creationId="{34EC499C-4A4B-04D5-574E-663AD823DCF1}"/>
          </ac:picMkLst>
        </pc:picChg>
        <pc:picChg chg="del">
          <ac:chgData name="Sara Gosselin" userId="edbb5290-b8fc-4e46-84fd-83d1ed9e8021" providerId="ADAL" clId="{0E67CF64-6836-4675-AAD4-F94F0718DC8B}" dt="2023-10-31T02:21:02.704" v="4005" actId="478"/>
          <ac:picMkLst>
            <pc:docMk/>
            <pc:sldMk cId="1974645065" sldId="431"/>
            <ac:picMk id="15" creationId="{EE85B186-9519-E3EB-EFE4-5E5980A4AF71}"/>
          </ac:picMkLst>
        </pc:picChg>
        <pc:picChg chg="add mod ord">
          <ac:chgData name="Sara Gosselin" userId="edbb5290-b8fc-4e46-84fd-83d1ed9e8021" providerId="ADAL" clId="{0E67CF64-6836-4675-AAD4-F94F0718DC8B}" dt="2023-10-26T21:21:01.898" v="3481" actId="1076"/>
          <ac:picMkLst>
            <pc:docMk/>
            <pc:sldMk cId="1974645065" sldId="431"/>
            <ac:picMk id="17" creationId="{A331CD64-513F-BC47-188D-4CD182A99E2B}"/>
          </ac:picMkLst>
        </pc:picChg>
        <pc:picChg chg="add mod">
          <ac:chgData name="Sara Gosselin" userId="edbb5290-b8fc-4e46-84fd-83d1ed9e8021" providerId="ADAL" clId="{0E67CF64-6836-4675-AAD4-F94F0718DC8B}" dt="2023-10-26T21:21:01.898" v="3481" actId="1076"/>
          <ac:picMkLst>
            <pc:docMk/>
            <pc:sldMk cId="1974645065" sldId="431"/>
            <ac:picMk id="23" creationId="{63FF29EB-516F-09F3-4DCF-E621F01C075B}"/>
          </ac:picMkLst>
        </pc:picChg>
        <pc:picChg chg="add del mod">
          <ac:chgData name="Sara Gosselin" userId="edbb5290-b8fc-4e46-84fd-83d1ed9e8021" providerId="ADAL" clId="{0E67CF64-6836-4675-AAD4-F94F0718DC8B}" dt="2023-10-26T21:47:21.647" v="3727"/>
          <ac:picMkLst>
            <pc:docMk/>
            <pc:sldMk cId="1974645065" sldId="431"/>
            <ac:picMk id="25" creationId="{923B0F8E-E98C-7304-83B9-0AC20B88824A}"/>
          </ac:picMkLst>
        </pc:picChg>
        <pc:picChg chg="add mod">
          <ac:chgData name="Sara Gosselin" userId="edbb5290-b8fc-4e46-84fd-83d1ed9e8021" providerId="ADAL" clId="{0E67CF64-6836-4675-AAD4-F94F0718DC8B}" dt="2023-10-26T21:47:41.586" v="3730" actId="1076"/>
          <ac:picMkLst>
            <pc:docMk/>
            <pc:sldMk cId="1974645065" sldId="431"/>
            <ac:picMk id="26" creationId="{3E4A4F57-9109-60B7-3AA5-DDED78E9B7C3}"/>
          </ac:picMkLst>
        </pc:picChg>
        <pc:picChg chg="add mod">
          <ac:chgData name="Sara Gosselin" userId="edbb5290-b8fc-4e46-84fd-83d1ed9e8021" providerId="ADAL" clId="{0E67CF64-6836-4675-AAD4-F94F0718DC8B}" dt="2023-10-26T22:03:03.032" v="3844" actId="1076"/>
          <ac:picMkLst>
            <pc:docMk/>
            <pc:sldMk cId="1974645065" sldId="431"/>
            <ac:picMk id="32" creationId="{6F5CB604-1203-26F4-EE49-1BD55BA1B39B}"/>
          </ac:picMkLst>
        </pc:picChg>
        <pc:picChg chg="add mod">
          <ac:chgData name="Sara Gosselin" userId="edbb5290-b8fc-4e46-84fd-83d1ed9e8021" providerId="ADAL" clId="{0E67CF64-6836-4675-AAD4-F94F0718DC8B}" dt="2023-10-26T22:08:16.370" v="3875" actId="1076"/>
          <ac:picMkLst>
            <pc:docMk/>
            <pc:sldMk cId="1974645065" sldId="431"/>
            <ac:picMk id="36" creationId="{4E0EEC4F-6FD5-1B74-FA2D-D8B3BAE5DFD5}"/>
          </ac:picMkLst>
        </pc:picChg>
      </pc:sldChg>
      <pc:sldChg chg="addSp delSp modSp new mod setBg modAnim">
        <pc:chgData name="Sara Gosselin" userId="edbb5290-b8fc-4e46-84fd-83d1ed9e8021" providerId="ADAL" clId="{0E67CF64-6836-4675-AAD4-F94F0718DC8B}" dt="2023-10-31T03:03:28.221" v="4575"/>
        <pc:sldMkLst>
          <pc:docMk/>
          <pc:sldMk cId="374144945" sldId="432"/>
        </pc:sldMkLst>
        <pc:spChg chg="add del mod">
          <ac:chgData name="Sara Gosselin" userId="edbb5290-b8fc-4e46-84fd-83d1ed9e8021" providerId="ADAL" clId="{0E67CF64-6836-4675-AAD4-F94F0718DC8B}" dt="2023-10-31T02:33:21.688" v="4083" actId="20577"/>
          <ac:spMkLst>
            <pc:docMk/>
            <pc:sldMk cId="374144945" sldId="432"/>
            <ac:spMk id="2" creationId="{B88AE8D2-FCBC-6CC7-3963-656793A63259}"/>
          </ac:spMkLst>
        </pc:spChg>
        <pc:spChg chg="add mod">
          <ac:chgData name="Sara Gosselin" userId="edbb5290-b8fc-4e46-84fd-83d1ed9e8021" providerId="ADAL" clId="{0E67CF64-6836-4675-AAD4-F94F0718DC8B}" dt="2023-10-31T02:37:38.808" v="4103" actId="1076"/>
          <ac:spMkLst>
            <pc:docMk/>
            <pc:sldMk cId="374144945" sldId="432"/>
            <ac:spMk id="3" creationId="{6D822385-A67D-483B-397F-065EFD06539B}"/>
          </ac:spMkLst>
        </pc:spChg>
        <pc:spChg chg="add mod">
          <ac:chgData name="Sara Gosselin" userId="edbb5290-b8fc-4e46-84fd-83d1ed9e8021" providerId="ADAL" clId="{0E67CF64-6836-4675-AAD4-F94F0718DC8B}" dt="2023-10-31T02:41:14.515" v="4246" actId="1076"/>
          <ac:spMkLst>
            <pc:docMk/>
            <pc:sldMk cId="374144945" sldId="432"/>
            <ac:spMk id="4" creationId="{31015A0F-71F7-B480-FD32-A43882F58AE8}"/>
          </ac:spMkLst>
        </pc:spChg>
        <pc:spChg chg="add mod">
          <ac:chgData name="Sara Gosselin" userId="edbb5290-b8fc-4e46-84fd-83d1ed9e8021" providerId="ADAL" clId="{0E67CF64-6836-4675-AAD4-F94F0718DC8B}" dt="2023-10-31T02:41:14.515" v="4246" actId="1076"/>
          <ac:spMkLst>
            <pc:docMk/>
            <pc:sldMk cId="374144945" sldId="432"/>
            <ac:spMk id="5" creationId="{9D5475B5-2BF0-D560-CD10-979B14B7EB39}"/>
          </ac:spMkLst>
        </pc:spChg>
        <pc:spChg chg="add mod">
          <ac:chgData name="Sara Gosselin" userId="edbb5290-b8fc-4e46-84fd-83d1ed9e8021" providerId="ADAL" clId="{0E67CF64-6836-4675-AAD4-F94F0718DC8B}" dt="2023-10-31T02:41:14.515" v="4246" actId="1076"/>
          <ac:spMkLst>
            <pc:docMk/>
            <pc:sldMk cId="374144945" sldId="432"/>
            <ac:spMk id="6" creationId="{F1E1BE65-6F63-8C99-EBAC-81CA3F2C8F88}"/>
          </ac:spMkLst>
        </pc:spChg>
        <pc:spChg chg="add mod">
          <ac:chgData name="Sara Gosselin" userId="edbb5290-b8fc-4e46-84fd-83d1ed9e8021" providerId="ADAL" clId="{0E67CF64-6836-4675-AAD4-F94F0718DC8B}" dt="2023-10-31T02:41:14.515" v="4246" actId="1076"/>
          <ac:spMkLst>
            <pc:docMk/>
            <pc:sldMk cId="374144945" sldId="432"/>
            <ac:spMk id="7" creationId="{8F7C2800-52CC-1571-9D66-DA8A46B2C4FC}"/>
          </ac:spMkLst>
        </pc:spChg>
        <pc:spChg chg="add mod">
          <ac:chgData name="Sara Gosselin" userId="edbb5290-b8fc-4e46-84fd-83d1ed9e8021" providerId="ADAL" clId="{0E67CF64-6836-4675-AAD4-F94F0718DC8B}" dt="2023-10-31T02:41:14.515" v="4246" actId="1076"/>
          <ac:spMkLst>
            <pc:docMk/>
            <pc:sldMk cId="374144945" sldId="432"/>
            <ac:spMk id="8" creationId="{E8A9846F-E337-0573-8FA0-F5086A3089B0}"/>
          </ac:spMkLst>
        </pc:spChg>
      </pc:sldChg>
      <pc:sldChg chg="add del">
        <pc:chgData name="Sara Gosselin" userId="edbb5290-b8fc-4e46-84fd-83d1ed9e8021" providerId="ADAL" clId="{0E67CF64-6836-4675-AAD4-F94F0718DC8B}" dt="2023-10-31T02:18:20.231" v="3989" actId="2696"/>
        <pc:sldMkLst>
          <pc:docMk/>
          <pc:sldMk cId="1643829535" sldId="432"/>
        </pc:sldMkLst>
      </pc:sldChg>
      <pc:sldChg chg="addSp modSp add mod ord">
        <pc:chgData name="Sara Gosselin" userId="edbb5290-b8fc-4e46-84fd-83d1ed9e8021" providerId="ADAL" clId="{0E67CF64-6836-4675-AAD4-F94F0718DC8B}" dt="2023-10-31T02:43:07.398" v="4390" actId="20577"/>
        <pc:sldMkLst>
          <pc:docMk/>
          <pc:sldMk cId="2749738444" sldId="433"/>
        </pc:sldMkLst>
        <pc:spChg chg="add mod">
          <ac:chgData name="Sara Gosselin" userId="edbb5290-b8fc-4e46-84fd-83d1ed9e8021" providerId="ADAL" clId="{0E67CF64-6836-4675-AAD4-F94F0718DC8B}" dt="2023-10-31T02:42:40.824" v="4329" actId="2085"/>
          <ac:spMkLst>
            <pc:docMk/>
            <pc:sldMk cId="2749738444" sldId="433"/>
            <ac:spMk id="2" creationId="{425C9EFE-B1FD-18BD-A55D-67C17E2B0C83}"/>
          </ac:spMkLst>
        </pc:spChg>
        <pc:spChg chg="mod">
          <ac:chgData name="Sara Gosselin" userId="edbb5290-b8fc-4e46-84fd-83d1ed9e8021" providerId="ADAL" clId="{0E67CF64-6836-4675-AAD4-F94F0718DC8B}" dt="2023-10-31T02:43:07.398" v="4390" actId="20577"/>
          <ac:spMkLst>
            <pc:docMk/>
            <pc:sldMk cId="2749738444" sldId="433"/>
            <ac:spMk id="8" creationId="{51DFD123-2AA7-CAAF-B622-D9A5F32EEDEE}"/>
          </ac:spMkLst>
        </pc:spChg>
      </pc:sldChg>
      <pc:sldChg chg="add del setBg">
        <pc:chgData name="Sara Gosselin" userId="edbb5290-b8fc-4e46-84fd-83d1ed9e8021" providerId="ADAL" clId="{0E67CF64-6836-4675-AAD4-F94F0718DC8B}" dt="2023-10-31T02:41:43.244" v="4248"/>
        <pc:sldMkLst>
          <pc:docMk/>
          <pc:sldMk cId="2818738085" sldId="433"/>
        </pc:sldMkLst>
      </pc:sldChg>
      <pc:sldChg chg="add del setBg">
        <pc:chgData name="Sara Gosselin" userId="edbb5290-b8fc-4e46-84fd-83d1ed9e8021" providerId="ADAL" clId="{0E67CF64-6836-4675-AAD4-F94F0718DC8B}" dt="2023-10-31T02:41:51.062" v="4250" actId="47"/>
        <pc:sldMkLst>
          <pc:docMk/>
          <pc:sldMk cId="2868399226" sldId="433"/>
        </pc:sldMkLst>
      </pc:sldChg>
    </pc:docChg>
  </pc:docChgLst>
  <pc:docChgLst>
    <pc:chgData name="Émilie Bénichou" userId="84ea365b-144c-4212-81e2-2f64422d0b81" providerId="ADAL" clId="{7F070300-2754-4CF0-B139-5BD6A0D1F186}"/>
    <pc:docChg chg="undo custSel modSld">
      <pc:chgData name="Émilie Bénichou" userId="84ea365b-144c-4212-81e2-2f64422d0b81" providerId="ADAL" clId="{7F070300-2754-4CF0-B139-5BD6A0D1F186}" dt="2023-10-03T18:52:02.014" v="7" actId="2711"/>
      <pc:docMkLst>
        <pc:docMk/>
      </pc:docMkLst>
      <pc:sldChg chg="modSp mod">
        <pc:chgData name="Émilie Bénichou" userId="84ea365b-144c-4212-81e2-2f64422d0b81" providerId="ADAL" clId="{7F070300-2754-4CF0-B139-5BD6A0D1F186}" dt="2023-10-03T18:52:02.014" v="7" actId="2711"/>
        <pc:sldMkLst>
          <pc:docMk/>
          <pc:sldMk cId="2975955667" sldId="404"/>
        </pc:sldMkLst>
        <pc:spChg chg="mod">
          <ac:chgData name="Émilie Bénichou" userId="84ea365b-144c-4212-81e2-2f64422d0b81" providerId="ADAL" clId="{7F070300-2754-4CF0-B139-5BD6A0D1F186}" dt="2023-10-03T18:52:02.014" v="7" actId="2711"/>
          <ac:spMkLst>
            <pc:docMk/>
            <pc:sldMk cId="2975955667" sldId="404"/>
            <ac:spMk id="8" creationId="{51DFD123-2AA7-CAAF-B622-D9A5F32EEDEE}"/>
          </ac:spMkLst>
        </pc:spChg>
      </pc:sldChg>
    </pc:docChg>
  </pc:docChgLst>
  <pc:docChgLst>
    <pc:chgData name="Sara Gosselin" userId="edbb5290-b8fc-4e46-84fd-83d1ed9e8021" providerId="ADAL" clId="{45F07AD9-C107-4EDA-A9FE-F96BEC7936E5}"/>
    <pc:docChg chg="undo custSel addSld modSld sldOrd">
      <pc:chgData name="Sara Gosselin" userId="edbb5290-b8fc-4e46-84fd-83d1ed9e8021" providerId="ADAL" clId="{45F07AD9-C107-4EDA-A9FE-F96BEC7936E5}" dt="2023-10-31T20:47:23.245" v="1108" actId="20577"/>
      <pc:docMkLst>
        <pc:docMk/>
      </pc:docMkLst>
      <pc:sldChg chg="modSp mod">
        <pc:chgData name="Sara Gosselin" userId="edbb5290-b8fc-4e46-84fd-83d1ed9e8021" providerId="ADAL" clId="{45F07AD9-C107-4EDA-A9FE-F96BEC7936E5}" dt="2023-10-31T18:44:19.412" v="17" actId="1036"/>
        <pc:sldMkLst>
          <pc:docMk/>
          <pc:sldMk cId="2975955667" sldId="404"/>
        </pc:sldMkLst>
        <pc:spChg chg="mod">
          <ac:chgData name="Sara Gosselin" userId="edbb5290-b8fc-4e46-84fd-83d1ed9e8021" providerId="ADAL" clId="{45F07AD9-C107-4EDA-A9FE-F96BEC7936E5}" dt="2023-10-31T18:44:19.412" v="17" actId="1036"/>
          <ac:spMkLst>
            <pc:docMk/>
            <pc:sldMk cId="2975955667" sldId="404"/>
            <ac:spMk id="8" creationId="{51DFD123-2AA7-CAAF-B622-D9A5F32EEDEE}"/>
          </ac:spMkLst>
        </pc:spChg>
      </pc:sldChg>
      <pc:sldChg chg="modSp mod">
        <pc:chgData name="Sara Gosselin" userId="edbb5290-b8fc-4e46-84fd-83d1ed9e8021" providerId="ADAL" clId="{45F07AD9-C107-4EDA-A9FE-F96BEC7936E5}" dt="2023-10-31T18:44:44.802" v="23" actId="1076"/>
        <pc:sldMkLst>
          <pc:docMk/>
          <pc:sldMk cId="1724345030" sldId="418"/>
        </pc:sldMkLst>
        <pc:spChg chg="mod">
          <ac:chgData name="Sara Gosselin" userId="edbb5290-b8fc-4e46-84fd-83d1ed9e8021" providerId="ADAL" clId="{45F07AD9-C107-4EDA-A9FE-F96BEC7936E5}" dt="2023-10-31T18:44:44.802" v="23" actId="1076"/>
          <ac:spMkLst>
            <pc:docMk/>
            <pc:sldMk cId="1724345030" sldId="418"/>
            <ac:spMk id="8" creationId="{51DFD123-2AA7-CAAF-B622-D9A5F32EEDEE}"/>
          </ac:spMkLst>
        </pc:spChg>
      </pc:sldChg>
      <pc:sldChg chg="modSp mod">
        <pc:chgData name="Sara Gosselin" userId="edbb5290-b8fc-4e46-84fd-83d1ed9e8021" providerId="ADAL" clId="{45F07AD9-C107-4EDA-A9FE-F96BEC7936E5}" dt="2023-10-31T18:45:44.901" v="33" actId="1076"/>
        <pc:sldMkLst>
          <pc:docMk/>
          <pc:sldMk cId="917678716" sldId="419"/>
        </pc:sldMkLst>
        <pc:spChg chg="mod">
          <ac:chgData name="Sara Gosselin" userId="edbb5290-b8fc-4e46-84fd-83d1ed9e8021" providerId="ADAL" clId="{45F07AD9-C107-4EDA-A9FE-F96BEC7936E5}" dt="2023-10-31T18:45:44.901" v="33" actId="1076"/>
          <ac:spMkLst>
            <pc:docMk/>
            <pc:sldMk cId="917678716" sldId="419"/>
            <ac:spMk id="8" creationId="{51DFD123-2AA7-CAAF-B622-D9A5F32EEDEE}"/>
          </ac:spMkLst>
        </pc:spChg>
      </pc:sldChg>
      <pc:sldChg chg="modSp mod">
        <pc:chgData name="Sara Gosselin" userId="edbb5290-b8fc-4e46-84fd-83d1ed9e8021" providerId="ADAL" clId="{45F07AD9-C107-4EDA-A9FE-F96BEC7936E5}" dt="2023-10-31T18:46:05.481" v="36" actId="1076"/>
        <pc:sldMkLst>
          <pc:docMk/>
          <pc:sldMk cId="2650693543" sldId="420"/>
        </pc:sldMkLst>
        <pc:spChg chg="mod">
          <ac:chgData name="Sara Gosselin" userId="edbb5290-b8fc-4e46-84fd-83d1ed9e8021" providerId="ADAL" clId="{45F07AD9-C107-4EDA-A9FE-F96BEC7936E5}" dt="2023-10-31T18:46:05.481" v="36" actId="1076"/>
          <ac:spMkLst>
            <pc:docMk/>
            <pc:sldMk cId="2650693543" sldId="420"/>
            <ac:spMk id="8" creationId="{51DFD123-2AA7-CAAF-B622-D9A5F32EEDEE}"/>
          </ac:spMkLst>
        </pc:spChg>
      </pc:sldChg>
      <pc:sldChg chg="delSp modSp mod delAnim modAnim">
        <pc:chgData name="Sara Gosselin" userId="edbb5290-b8fc-4e46-84fd-83d1ed9e8021" providerId="ADAL" clId="{45F07AD9-C107-4EDA-A9FE-F96BEC7936E5}" dt="2023-10-31T20:35:03.246" v="887" actId="20577"/>
        <pc:sldMkLst>
          <pc:docMk/>
          <pc:sldMk cId="49739396" sldId="421"/>
        </pc:sldMkLst>
        <pc:spChg chg="mod">
          <ac:chgData name="Sara Gosselin" userId="edbb5290-b8fc-4e46-84fd-83d1ed9e8021" providerId="ADAL" clId="{45F07AD9-C107-4EDA-A9FE-F96BEC7936E5}" dt="2023-10-31T20:34:45.471" v="878" actId="14100"/>
          <ac:spMkLst>
            <pc:docMk/>
            <pc:sldMk cId="49739396" sldId="421"/>
            <ac:spMk id="2" creationId="{0A3C9EF4-B067-AA48-99E3-E9C1024ED309}"/>
          </ac:spMkLst>
        </pc:spChg>
        <pc:spChg chg="mod">
          <ac:chgData name="Sara Gosselin" userId="edbb5290-b8fc-4e46-84fd-83d1ed9e8021" providerId="ADAL" clId="{45F07AD9-C107-4EDA-A9FE-F96BEC7936E5}" dt="2023-10-31T18:52:01.347" v="89" actId="1076"/>
          <ac:spMkLst>
            <pc:docMk/>
            <pc:sldMk cId="49739396" sldId="421"/>
            <ac:spMk id="4" creationId="{504CE9AB-5D64-81FC-278F-FB1A0114224F}"/>
          </ac:spMkLst>
        </pc:spChg>
        <pc:spChg chg="del mod">
          <ac:chgData name="Sara Gosselin" userId="edbb5290-b8fc-4e46-84fd-83d1ed9e8021" providerId="ADAL" clId="{45F07AD9-C107-4EDA-A9FE-F96BEC7936E5}" dt="2023-10-31T18:52:13.433" v="93" actId="478"/>
          <ac:spMkLst>
            <pc:docMk/>
            <pc:sldMk cId="49739396" sldId="421"/>
            <ac:spMk id="5" creationId="{8901DDE5-9E95-0203-E4A5-D48018DB3AF7}"/>
          </ac:spMkLst>
        </pc:spChg>
        <pc:spChg chg="mod">
          <ac:chgData name="Sara Gosselin" userId="edbb5290-b8fc-4e46-84fd-83d1ed9e8021" providerId="ADAL" clId="{45F07AD9-C107-4EDA-A9FE-F96BEC7936E5}" dt="2023-10-31T20:34:30.848" v="875" actId="14100"/>
          <ac:spMkLst>
            <pc:docMk/>
            <pc:sldMk cId="49739396" sldId="421"/>
            <ac:spMk id="6" creationId="{3D709557-4B75-B863-1305-A7C46D8C7DF3}"/>
          </ac:spMkLst>
        </pc:spChg>
        <pc:spChg chg="mod">
          <ac:chgData name="Sara Gosselin" userId="edbb5290-b8fc-4e46-84fd-83d1ed9e8021" providerId="ADAL" clId="{45F07AD9-C107-4EDA-A9FE-F96BEC7936E5}" dt="2023-10-31T20:35:03.246" v="887" actId="20577"/>
          <ac:spMkLst>
            <pc:docMk/>
            <pc:sldMk cId="49739396" sldId="421"/>
            <ac:spMk id="8" creationId="{A5377E4D-DD8B-7B10-DA35-38F320331D03}"/>
          </ac:spMkLst>
        </pc:spChg>
        <pc:spChg chg="del">
          <ac:chgData name="Sara Gosselin" userId="edbb5290-b8fc-4e46-84fd-83d1ed9e8021" providerId="ADAL" clId="{45F07AD9-C107-4EDA-A9FE-F96BEC7936E5}" dt="2023-10-31T18:52:51.641" v="103" actId="478"/>
          <ac:spMkLst>
            <pc:docMk/>
            <pc:sldMk cId="49739396" sldId="421"/>
            <ac:spMk id="9" creationId="{1A362E79-D245-A6ED-2EC5-F34DDA7F018D}"/>
          </ac:spMkLst>
        </pc:spChg>
        <pc:spChg chg="mod">
          <ac:chgData name="Sara Gosselin" userId="edbb5290-b8fc-4e46-84fd-83d1ed9e8021" providerId="ADAL" clId="{45F07AD9-C107-4EDA-A9FE-F96BEC7936E5}" dt="2023-10-31T20:34:41.269" v="877" actId="1076"/>
          <ac:spMkLst>
            <pc:docMk/>
            <pc:sldMk cId="49739396" sldId="421"/>
            <ac:spMk id="10" creationId="{6A463F2E-00D5-B813-4D8B-4EC4BCA00E2F}"/>
          </ac:spMkLst>
        </pc:spChg>
        <pc:spChg chg="del">
          <ac:chgData name="Sara Gosselin" userId="edbb5290-b8fc-4e46-84fd-83d1ed9e8021" providerId="ADAL" clId="{45F07AD9-C107-4EDA-A9FE-F96BEC7936E5}" dt="2023-10-31T18:52:47.210" v="101" actId="478"/>
          <ac:spMkLst>
            <pc:docMk/>
            <pc:sldMk cId="49739396" sldId="421"/>
            <ac:spMk id="11" creationId="{AE98F3B6-43C2-F37E-143D-E172DE08A7F1}"/>
          </ac:spMkLst>
        </pc:spChg>
        <pc:picChg chg="mod">
          <ac:chgData name="Sara Gosselin" userId="edbb5290-b8fc-4e46-84fd-83d1ed9e8021" providerId="ADAL" clId="{45F07AD9-C107-4EDA-A9FE-F96BEC7936E5}" dt="2023-10-31T18:52:18.500" v="94" actId="1076"/>
          <ac:picMkLst>
            <pc:docMk/>
            <pc:sldMk cId="49739396" sldId="421"/>
            <ac:picMk id="14" creationId="{F9527846-239F-040F-9C4D-FF232190458A}"/>
          </ac:picMkLst>
        </pc:picChg>
        <pc:picChg chg="mod">
          <ac:chgData name="Sara Gosselin" userId="edbb5290-b8fc-4e46-84fd-83d1ed9e8021" providerId="ADAL" clId="{45F07AD9-C107-4EDA-A9FE-F96BEC7936E5}" dt="2023-10-31T18:53:41.762" v="116" actId="688"/>
          <ac:picMkLst>
            <pc:docMk/>
            <pc:sldMk cId="49739396" sldId="421"/>
            <ac:picMk id="15" creationId="{A1181E74-3ED2-DDDE-74D5-148FE75B6A1C}"/>
          </ac:picMkLst>
        </pc:picChg>
        <pc:picChg chg="mod">
          <ac:chgData name="Sara Gosselin" userId="edbb5290-b8fc-4e46-84fd-83d1ed9e8021" providerId="ADAL" clId="{45F07AD9-C107-4EDA-A9FE-F96BEC7936E5}" dt="2023-10-31T20:34:41.269" v="877" actId="1076"/>
          <ac:picMkLst>
            <pc:docMk/>
            <pc:sldMk cId="49739396" sldId="421"/>
            <ac:picMk id="16" creationId="{0BD2E473-B7EF-A331-1D73-B2B0261FAEC8}"/>
          </ac:picMkLst>
        </pc:picChg>
        <pc:picChg chg="mod">
          <ac:chgData name="Sara Gosselin" userId="edbb5290-b8fc-4e46-84fd-83d1ed9e8021" providerId="ADAL" clId="{45F07AD9-C107-4EDA-A9FE-F96BEC7936E5}" dt="2023-10-31T20:34:41.269" v="877" actId="1076"/>
          <ac:picMkLst>
            <pc:docMk/>
            <pc:sldMk cId="49739396" sldId="421"/>
            <ac:picMk id="17" creationId="{C92346D7-BAE8-B15A-1890-A5F5DE5EC237}"/>
          </ac:picMkLst>
        </pc:picChg>
      </pc:sldChg>
      <pc:sldChg chg="addSp modSp mod modAnim">
        <pc:chgData name="Sara Gosselin" userId="edbb5290-b8fc-4e46-84fd-83d1ed9e8021" providerId="ADAL" clId="{45F07AD9-C107-4EDA-A9FE-F96BEC7936E5}" dt="2023-10-31T20:46:41.766" v="1102" actId="20577"/>
        <pc:sldMkLst>
          <pc:docMk/>
          <pc:sldMk cId="3496523384" sldId="422"/>
        </pc:sldMkLst>
        <pc:spChg chg="mod">
          <ac:chgData name="Sara Gosselin" userId="edbb5290-b8fc-4e46-84fd-83d1ed9e8021" providerId="ADAL" clId="{45F07AD9-C107-4EDA-A9FE-F96BEC7936E5}" dt="2023-10-31T20:46:41.766" v="1102" actId="20577"/>
          <ac:spMkLst>
            <pc:docMk/>
            <pc:sldMk cId="3496523384" sldId="422"/>
            <ac:spMk id="11" creationId="{19FC471D-DFAF-6D11-717C-60C890A0B33B}"/>
          </ac:spMkLst>
        </pc:spChg>
        <pc:spChg chg="mod">
          <ac:chgData name="Sara Gosselin" userId="edbb5290-b8fc-4e46-84fd-83d1ed9e8021" providerId="ADAL" clId="{45F07AD9-C107-4EDA-A9FE-F96BEC7936E5}" dt="2023-10-31T19:49:55.072" v="451" actId="404"/>
          <ac:spMkLst>
            <pc:docMk/>
            <pc:sldMk cId="3496523384" sldId="422"/>
            <ac:spMk id="15" creationId="{63B7ACE9-4149-90C8-CF9A-AE3ED18B610E}"/>
          </ac:spMkLst>
        </pc:spChg>
        <pc:picChg chg="add mod">
          <ac:chgData name="Sara Gosselin" userId="edbb5290-b8fc-4e46-84fd-83d1ed9e8021" providerId="ADAL" clId="{45F07AD9-C107-4EDA-A9FE-F96BEC7936E5}" dt="2023-10-31T18:51:20.045" v="84" actId="14100"/>
          <ac:picMkLst>
            <pc:docMk/>
            <pc:sldMk cId="3496523384" sldId="422"/>
            <ac:picMk id="3" creationId="{0A9BCAA9-BDE8-249A-65DB-FC4F1DE12D97}"/>
          </ac:picMkLst>
        </pc:picChg>
        <pc:picChg chg="mod">
          <ac:chgData name="Sara Gosselin" userId="edbb5290-b8fc-4e46-84fd-83d1ed9e8021" providerId="ADAL" clId="{45F07AD9-C107-4EDA-A9FE-F96BEC7936E5}" dt="2023-10-31T20:29:51.102" v="816" actId="14100"/>
          <ac:picMkLst>
            <pc:docMk/>
            <pc:sldMk cId="3496523384" sldId="422"/>
            <ac:picMk id="12" creationId="{2A6BF81B-BE07-2E0F-6179-E45BB4791541}"/>
          </ac:picMkLst>
        </pc:picChg>
      </pc:sldChg>
      <pc:sldChg chg="addSp delSp modSp mod modAnim">
        <pc:chgData name="Sara Gosselin" userId="edbb5290-b8fc-4e46-84fd-83d1ed9e8021" providerId="ADAL" clId="{45F07AD9-C107-4EDA-A9FE-F96BEC7936E5}" dt="2023-10-31T20:46:47.850" v="1104"/>
        <pc:sldMkLst>
          <pc:docMk/>
          <pc:sldMk cId="1640323515" sldId="425"/>
        </pc:sldMkLst>
        <pc:spChg chg="add del mod">
          <ac:chgData name="Sara Gosselin" userId="edbb5290-b8fc-4e46-84fd-83d1ed9e8021" providerId="ADAL" clId="{45F07AD9-C107-4EDA-A9FE-F96BEC7936E5}" dt="2023-10-31T20:34:01.144" v="849" actId="478"/>
          <ac:spMkLst>
            <pc:docMk/>
            <pc:sldMk cId="1640323515" sldId="425"/>
            <ac:spMk id="3" creationId="{02E51AB7-E7C1-D73C-8563-A36361C7204E}"/>
          </ac:spMkLst>
        </pc:spChg>
        <pc:spChg chg="add del mod">
          <ac:chgData name="Sara Gosselin" userId="edbb5290-b8fc-4e46-84fd-83d1ed9e8021" providerId="ADAL" clId="{45F07AD9-C107-4EDA-A9FE-F96BEC7936E5}" dt="2023-10-31T20:46:47.377" v="1103" actId="478"/>
          <ac:spMkLst>
            <pc:docMk/>
            <pc:sldMk cId="1640323515" sldId="425"/>
            <ac:spMk id="4" creationId="{90573415-95B4-DD17-609C-A7CCB71C478D}"/>
          </ac:spMkLst>
        </pc:spChg>
        <pc:spChg chg="add mod">
          <ac:chgData name="Sara Gosselin" userId="edbb5290-b8fc-4e46-84fd-83d1ed9e8021" providerId="ADAL" clId="{45F07AD9-C107-4EDA-A9FE-F96BEC7936E5}" dt="2023-10-31T20:46:47.850" v="1104"/>
          <ac:spMkLst>
            <pc:docMk/>
            <pc:sldMk cId="1640323515" sldId="425"/>
            <ac:spMk id="6" creationId="{EA6EAAC0-D77F-4A50-8D0B-AC6ED58C8F92}"/>
          </ac:spMkLst>
        </pc:spChg>
        <pc:spChg chg="del">
          <ac:chgData name="Sara Gosselin" userId="edbb5290-b8fc-4e46-84fd-83d1ed9e8021" providerId="ADAL" clId="{45F07AD9-C107-4EDA-A9FE-F96BEC7936E5}" dt="2023-10-31T18:48:08.990" v="54" actId="478"/>
          <ac:spMkLst>
            <pc:docMk/>
            <pc:sldMk cId="1640323515" sldId="425"/>
            <ac:spMk id="11" creationId="{19FC471D-DFAF-6D11-717C-60C890A0B33B}"/>
          </ac:spMkLst>
        </pc:spChg>
        <pc:spChg chg="mod">
          <ac:chgData name="Sara Gosselin" userId="edbb5290-b8fc-4e46-84fd-83d1ed9e8021" providerId="ADAL" clId="{45F07AD9-C107-4EDA-A9FE-F96BEC7936E5}" dt="2023-10-31T19:50:08.772" v="457" actId="403"/>
          <ac:spMkLst>
            <pc:docMk/>
            <pc:sldMk cId="1640323515" sldId="425"/>
            <ac:spMk id="15" creationId="{63B7ACE9-4149-90C8-CF9A-AE3ED18B610E}"/>
          </ac:spMkLst>
        </pc:spChg>
        <pc:picChg chg="mod">
          <ac:chgData name="Sara Gosselin" userId="edbb5290-b8fc-4e46-84fd-83d1ed9e8021" providerId="ADAL" clId="{45F07AD9-C107-4EDA-A9FE-F96BEC7936E5}" dt="2023-10-31T18:48:26.489" v="57" actId="1076"/>
          <ac:picMkLst>
            <pc:docMk/>
            <pc:sldMk cId="1640323515" sldId="425"/>
            <ac:picMk id="2" creationId="{F47D671D-3368-AC27-2BEB-C0D5C0FDF2C9}"/>
          </ac:picMkLst>
        </pc:picChg>
        <pc:picChg chg="add mod">
          <ac:chgData name="Sara Gosselin" userId="edbb5290-b8fc-4e46-84fd-83d1ed9e8021" providerId="ADAL" clId="{45F07AD9-C107-4EDA-A9FE-F96BEC7936E5}" dt="2023-10-31T18:49:26.900" v="66" actId="1076"/>
          <ac:picMkLst>
            <pc:docMk/>
            <pc:sldMk cId="1640323515" sldId="425"/>
            <ac:picMk id="5" creationId="{092FEAEA-6237-EB0E-0165-D8E556E267AE}"/>
          </ac:picMkLst>
        </pc:picChg>
      </pc:sldChg>
      <pc:sldChg chg="addSp delSp modSp mod modAnim">
        <pc:chgData name="Sara Gosselin" userId="edbb5290-b8fc-4e46-84fd-83d1ed9e8021" providerId="ADAL" clId="{45F07AD9-C107-4EDA-A9FE-F96BEC7936E5}" dt="2023-10-31T20:46:52.222" v="1106"/>
        <pc:sldMkLst>
          <pc:docMk/>
          <pc:sldMk cId="3056773904" sldId="426"/>
        </pc:sldMkLst>
        <pc:spChg chg="add del mod">
          <ac:chgData name="Sara Gosselin" userId="edbb5290-b8fc-4e46-84fd-83d1ed9e8021" providerId="ADAL" clId="{45F07AD9-C107-4EDA-A9FE-F96BEC7936E5}" dt="2023-10-31T20:34:06.218" v="851" actId="478"/>
          <ac:spMkLst>
            <pc:docMk/>
            <pc:sldMk cId="3056773904" sldId="426"/>
            <ac:spMk id="2" creationId="{9A57906A-FCBC-2473-60FE-C4B4566816C9}"/>
          </ac:spMkLst>
        </pc:spChg>
        <pc:spChg chg="add del mod">
          <ac:chgData name="Sara Gosselin" userId="edbb5290-b8fc-4e46-84fd-83d1ed9e8021" providerId="ADAL" clId="{45F07AD9-C107-4EDA-A9FE-F96BEC7936E5}" dt="2023-10-31T20:46:51.774" v="1105" actId="478"/>
          <ac:spMkLst>
            <pc:docMk/>
            <pc:sldMk cId="3056773904" sldId="426"/>
            <ac:spMk id="4" creationId="{CB382EFA-FDFE-B2D9-D9F3-474FD00B5E29}"/>
          </ac:spMkLst>
        </pc:spChg>
        <pc:spChg chg="add mod">
          <ac:chgData name="Sara Gosselin" userId="edbb5290-b8fc-4e46-84fd-83d1ed9e8021" providerId="ADAL" clId="{45F07AD9-C107-4EDA-A9FE-F96BEC7936E5}" dt="2023-10-31T20:46:52.222" v="1106"/>
          <ac:spMkLst>
            <pc:docMk/>
            <pc:sldMk cId="3056773904" sldId="426"/>
            <ac:spMk id="6" creationId="{24D0A12B-B44B-4E76-8B2B-6D116EE6C100}"/>
          </ac:spMkLst>
        </pc:spChg>
        <pc:spChg chg="del">
          <ac:chgData name="Sara Gosselin" userId="edbb5290-b8fc-4e46-84fd-83d1ed9e8021" providerId="ADAL" clId="{45F07AD9-C107-4EDA-A9FE-F96BEC7936E5}" dt="2023-10-31T18:50:01.143" v="72" actId="478"/>
          <ac:spMkLst>
            <pc:docMk/>
            <pc:sldMk cId="3056773904" sldId="426"/>
            <ac:spMk id="11" creationId="{19FC471D-DFAF-6D11-717C-60C890A0B33B}"/>
          </ac:spMkLst>
        </pc:spChg>
        <pc:spChg chg="mod">
          <ac:chgData name="Sara Gosselin" userId="edbb5290-b8fc-4e46-84fd-83d1ed9e8021" providerId="ADAL" clId="{45F07AD9-C107-4EDA-A9FE-F96BEC7936E5}" dt="2023-10-31T20:34:13.462" v="863" actId="20577"/>
          <ac:spMkLst>
            <pc:docMk/>
            <pc:sldMk cId="3056773904" sldId="426"/>
            <ac:spMk id="15" creationId="{63B7ACE9-4149-90C8-CF9A-AE3ED18B610E}"/>
          </ac:spMkLst>
        </pc:spChg>
        <pc:picChg chg="mod">
          <ac:chgData name="Sara Gosselin" userId="edbb5290-b8fc-4e46-84fd-83d1ed9e8021" providerId="ADAL" clId="{45F07AD9-C107-4EDA-A9FE-F96BEC7936E5}" dt="2023-10-31T18:50:24.402" v="77" actId="1076"/>
          <ac:picMkLst>
            <pc:docMk/>
            <pc:sldMk cId="3056773904" sldId="426"/>
            <ac:picMk id="3" creationId="{26821293-6F00-351E-8DE7-89D865FF2132}"/>
          </ac:picMkLst>
        </pc:picChg>
        <pc:picChg chg="add mod">
          <ac:chgData name="Sara Gosselin" userId="edbb5290-b8fc-4e46-84fd-83d1ed9e8021" providerId="ADAL" clId="{45F07AD9-C107-4EDA-A9FE-F96BEC7936E5}" dt="2023-10-31T18:51:12.794" v="83" actId="1076"/>
          <ac:picMkLst>
            <pc:docMk/>
            <pc:sldMk cId="3056773904" sldId="426"/>
            <ac:picMk id="5" creationId="{386407CA-9ED7-0405-59EA-7EC3B2986EEE}"/>
          </ac:picMkLst>
        </pc:picChg>
      </pc:sldChg>
      <pc:sldChg chg="addSp delSp modSp mod addAnim delAnim modAnim">
        <pc:chgData name="Sara Gosselin" userId="edbb5290-b8fc-4e46-84fd-83d1ed9e8021" providerId="ADAL" clId="{45F07AD9-C107-4EDA-A9FE-F96BEC7936E5}" dt="2023-10-31T20:35:51.574" v="906" actId="20577"/>
        <pc:sldMkLst>
          <pc:docMk/>
          <pc:sldMk cId="1035935684" sldId="427"/>
        </pc:sldMkLst>
        <pc:spChg chg="mod">
          <ac:chgData name="Sara Gosselin" userId="edbb5290-b8fc-4e46-84fd-83d1ed9e8021" providerId="ADAL" clId="{45F07AD9-C107-4EDA-A9FE-F96BEC7936E5}" dt="2023-10-31T18:59:25.404" v="160" actId="14100"/>
          <ac:spMkLst>
            <pc:docMk/>
            <pc:sldMk cId="1035935684" sldId="427"/>
            <ac:spMk id="2" creationId="{0A3C9EF4-B067-AA48-99E3-E9C1024ED309}"/>
          </ac:spMkLst>
        </pc:spChg>
        <pc:spChg chg="mod">
          <ac:chgData name="Sara Gosselin" userId="edbb5290-b8fc-4e46-84fd-83d1ed9e8021" providerId="ADAL" clId="{45F07AD9-C107-4EDA-A9FE-F96BEC7936E5}" dt="2023-10-31T18:58:13.738" v="151" actId="14100"/>
          <ac:spMkLst>
            <pc:docMk/>
            <pc:sldMk cId="1035935684" sldId="427"/>
            <ac:spMk id="4" creationId="{504CE9AB-5D64-81FC-278F-FB1A0114224F}"/>
          </ac:spMkLst>
        </pc:spChg>
        <pc:spChg chg="del">
          <ac:chgData name="Sara Gosselin" userId="edbb5290-b8fc-4e46-84fd-83d1ed9e8021" providerId="ADAL" clId="{45F07AD9-C107-4EDA-A9FE-F96BEC7936E5}" dt="2023-10-31T18:55:54.071" v="119" actId="478"/>
          <ac:spMkLst>
            <pc:docMk/>
            <pc:sldMk cId="1035935684" sldId="427"/>
            <ac:spMk id="5" creationId="{8901DDE5-9E95-0203-E4A5-D48018DB3AF7}"/>
          </ac:spMkLst>
        </pc:spChg>
        <pc:spChg chg="mod">
          <ac:chgData name="Sara Gosselin" userId="edbb5290-b8fc-4e46-84fd-83d1ed9e8021" providerId="ADAL" clId="{45F07AD9-C107-4EDA-A9FE-F96BEC7936E5}" dt="2023-10-31T18:58:50.080" v="156" actId="1076"/>
          <ac:spMkLst>
            <pc:docMk/>
            <pc:sldMk cId="1035935684" sldId="427"/>
            <ac:spMk id="6" creationId="{3D709557-4B75-B863-1305-A7C46D8C7DF3}"/>
          </ac:spMkLst>
        </pc:spChg>
        <pc:spChg chg="del">
          <ac:chgData name="Sara Gosselin" userId="edbb5290-b8fc-4e46-84fd-83d1ed9e8021" providerId="ADAL" clId="{45F07AD9-C107-4EDA-A9FE-F96BEC7936E5}" dt="2023-10-31T18:56:13.311" v="124" actId="478"/>
          <ac:spMkLst>
            <pc:docMk/>
            <pc:sldMk cId="1035935684" sldId="427"/>
            <ac:spMk id="7" creationId="{17474580-5CE6-521B-FD57-9445958A17C1}"/>
          </ac:spMkLst>
        </pc:spChg>
        <pc:spChg chg="mod">
          <ac:chgData name="Sara Gosselin" userId="edbb5290-b8fc-4e46-84fd-83d1ed9e8021" providerId="ADAL" clId="{45F07AD9-C107-4EDA-A9FE-F96BEC7936E5}" dt="2023-10-31T18:58:50.080" v="156" actId="1076"/>
          <ac:spMkLst>
            <pc:docMk/>
            <pc:sldMk cId="1035935684" sldId="427"/>
            <ac:spMk id="8" creationId="{A5377E4D-DD8B-7B10-DA35-38F320331D03}"/>
          </ac:spMkLst>
        </pc:spChg>
        <pc:spChg chg="del">
          <ac:chgData name="Sara Gosselin" userId="edbb5290-b8fc-4e46-84fd-83d1ed9e8021" providerId="ADAL" clId="{45F07AD9-C107-4EDA-A9FE-F96BEC7936E5}" dt="2023-10-31T18:56:32.225" v="131" actId="478"/>
          <ac:spMkLst>
            <pc:docMk/>
            <pc:sldMk cId="1035935684" sldId="427"/>
            <ac:spMk id="9" creationId="{1A362E79-D245-A6ED-2EC5-F34DDA7F018D}"/>
          </ac:spMkLst>
        </pc:spChg>
        <pc:spChg chg="mod">
          <ac:chgData name="Sara Gosselin" userId="edbb5290-b8fc-4e46-84fd-83d1ed9e8021" providerId="ADAL" clId="{45F07AD9-C107-4EDA-A9FE-F96BEC7936E5}" dt="2023-10-31T20:35:51.574" v="906" actId="20577"/>
          <ac:spMkLst>
            <pc:docMk/>
            <pc:sldMk cId="1035935684" sldId="427"/>
            <ac:spMk id="10" creationId="{6A463F2E-00D5-B813-4D8B-4EC4BCA00E2F}"/>
          </ac:spMkLst>
        </pc:spChg>
        <pc:spChg chg="del">
          <ac:chgData name="Sara Gosselin" userId="edbb5290-b8fc-4e46-84fd-83d1ed9e8021" providerId="ADAL" clId="{45F07AD9-C107-4EDA-A9FE-F96BEC7936E5}" dt="2023-10-31T18:56:46.738" v="136" actId="478"/>
          <ac:spMkLst>
            <pc:docMk/>
            <pc:sldMk cId="1035935684" sldId="427"/>
            <ac:spMk id="11" creationId="{AE98F3B6-43C2-F37E-143D-E172DE08A7F1}"/>
          </ac:spMkLst>
        </pc:spChg>
        <pc:spChg chg="del mod">
          <ac:chgData name="Sara Gosselin" userId="edbb5290-b8fc-4e46-84fd-83d1ed9e8021" providerId="ADAL" clId="{45F07AD9-C107-4EDA-A9FE-F96BEC7936E5}" dt="2023-10-31T18:59:18.993" v="159" actId="478"/>
          <ac:spMkLst>
            <pc:docMk/>
            <pc:sldMk cId="1035935684" sldId="427"/>
            <ac:spMk id="12" creationId="{F335C63E-A6A0-D82A-30DE-93B4994A8882}"/>
          </ac:spMkLst>
        </pc:spChg>
        <pc:spChg chg="del">
          <ac:chgData name="Sara Gosselin" userId="edbb5290-b8fc-4e46-84fd-83d1ed9e8021" providerId="ADAL" clId="{45F07AD9-C107-4EDA-A9FE-F96BEC7936E5}" dt="2023-10-31T18:57:02.025" v="141" actId="478"/>
          <ac:spMkLst>
            <pc:docMk/>
            <pc:sldMk cId="1035935684" sldId="427"/>
            <ac:spMk id="13" creationId="{2DC90427-60A3-5F73-0F97-CE17642A157A}"/>
          </ac:spMkLst>
        </pc:spChg>
        <pc:spChg chg="add mod">
          <ac:chgData name="Sara Gosselin" userId="edbb5290-b8fc-4e46-84fd-83d1ed9e8021" providerId="ADAL" clId="{45F07AD9-C107-4EDA-A9FE-F96BEC7936E5}" dt="2023-10-31T18:58:33.073" v="155" actId="571"/>
          <ac:spMkLst>
            <pc:docMk/>
            <pc:sldMk cId="1035935684" sldId="427"/>
            <ac:spMk id="15" creationId="{57F39747-06B1-4692-395F-72C463F16244}"/>
          </ac:spMkLst>
        </pc:spChg>
        <pc:spChg chg="add mod">
          <ac:chgData name="Sara Gosselin" userId="edbb5290-b8fc-4e46-84fd-83d1ed9e8021" providerId="ADAL" clId="{45F07AD9-C107-4EDA-A9FE-F96BEC7936E5}" dt="2023-10-31T18:58:33.073" v="155" actId="571"/>
          <ac:spMkLst>
            <pc:docMk/>
            <pc:sldMk cId="1035935684" sldId="427"/>
            <ac:spMk id="18" creationId="{1245494D-CC88-9599-D89B-C057F7DFAE9A}"/>
          </ac:spMkLst>
        </pc:spChg>
        <pc:picChg chg="mod">
          <ac:chgData name="Sara Gosselin" userId="edbb5290-b8fc-4e46-84fd-83d1ed9e8021" providerId="ADAL" clId="{45F07AD9-C107-4EDA-A9FE-F96BEC7936E5}" dt="2023-10-31T18:56:07.886" v="122" actId="1076"/>
          <ac:picMkLst>
            <pc:docMk/>
            <pc:sldMk cId="1035935684" sldId="427"/>
            <ac:picMk id="16" creationId="{90D4BD97-36F4-D3F3-727D-7CFF3E27B43E}"/>
          </ac:picMkLst>
        </pc:picChg>
        <pc:picChg chg="del mod">
          <ac:chgData name="Sara Gosselin" userId="edbb5290-b8fc-4e46-84fd-83d1ed9e8021" providerId="ADAL" clId="{45F07AD9-C107-4EDA-A9FE-F96BEC7936E5}" dt="2023-10-31T18:59:18.993" v="159" actId="478"/>
          <ac:picMkLst>
            <pc:docMk/>
            <pc:sldMk cId="1035935684" sldId="427"/>
            <ac:picMk id="17" creationId="{5952FAD4-0BC8-58D7-9DB3-618ADE643266}"/>
          </ac:picMkLst>
        </pc:picChg>
        <pc:picChg chg="mod">
          <ac:chgData name="Sara Gosselin" userId="edbb5290-b8fc-4e46-84fd-83d1ed9e8021" providerId="ADAL" clId="{45F07AD9-C107-4EDA-A9FE-F96BEC7936E5}" dt="2023-10-31T18:59:01.267" v="157" actId="1076"/>
          <ac:picMkLst>
            <pc:docMk/>
            <pc:sldMk cId="1035935684" sldId="427"/>
            <ac:picMk id="19" creationId="{6C6AD319-7A14-8B85-D1A6-E968B5E188D6}"/>
          </ac:picMkLst>
        </pc:picChg>
        <pc:picChg chg="add del mod">
          <ac:chgData name="Sara Gosselin" userId="edbb5290-b8fc-4e46-84fd-83d1ed9e8021" providerId="ADAL" clId="{45F07AD9-C107-4EDA-A9FE-F96BEC7936E5}" dt="2023-10-31T18:58:50.080" v="156" actId="1076"/>
          <ac:picMkLst>
            <pc:docMk/>
            <pc:sldMk cId="1035935684" sldId="427"/>
            <ac:picMk id="20" creationId="{5CDBA167-FF36-3EBF-C904-54B882EBE818}"/>
          </ac:picMkLst>
        </pc:picChg>
        <pc:picChg chg="mod">
          <ac:chgData name="Sara Gosselin" userId="edbb5290-b8fc-4e46-84fd-83d1ed9e8021" providerId="ADAL" clId="{45F07AD9-C107-4EDA-A9FE-F96BEC7936E5}" dt="2023-10-31T18:58:50.080" v="156" actId="1076"/>
          <ac:picMkLst>
            <pc:docMk/>
            <pc:sldMk cId="1035935684" sldId="427"/>
            <ac:picMk id="21" creationId="{7F6DAB26-D9D0-EBDE-CC1C-A40BB1364805}"/>
          </ac:picMkLst>
        </pc:picChg>
        <pc:picChg chg="add mod">
          <ac:chgData name="Sara Gosselin" userId="edbb5290-b8fc-4e46-84fd-83d1ed9e8021" providerId="ADAL" clId="{45F07AD9-C107-4EDA-A9FE-F96BEC7936E5}" dt="2023-10-31T18:58:33.073" v="155" actId="571"/>
          <ac:picMkLst>
            <pc:docMk/>
            <pc:sldMk cId="1035935684" sldId="427"/>
            <ac:picMk id="22" creationId="{58BF879B-FF3A-3C35-C150-0F04A461404D}"/>
          </ac:picMkLst>
        </pc:picChg>
        <pc:picChg chg="add mod">
          <ac:chgData name="Sara Gosselin" userId="edbb5290-b8fc-4e46-84fd-83d1ed9e8021" providerId="ADAL" clId="{45F07AD9-C107-4EDA-A9FE-F96BEC7936E5}" dt="2023-10-31T18:58:33.073" v="155" actId="571"/>
          <ac:picMkLst>
            <pc:docMk/>
            <pc:sldMk cId="1035935684" sldId="427"/>
            <ac:picMk id="23" creationId="{29823F05-9F3D-2E12-E71F-7BFC22965295}"/>
          </ac:picMkLst>
        </pc:picChg>
        <pc:picChg chg="add mod">
          <ac:chgData name="Sara Gosselin" userId="edbb5290-b8fc-4e46-84fd-83d1ed9e8021" providerId="ADAL" clId="{45F07AD9-C107-4EDA-A9FE-F96BEC7936E5}" dt="2023-10-31T18:58:33.073" v="155" actId="571"/>
          <ac:picMkLst>
            <pc:docMk/>
            <pc:sldMk cId="1035935684" sldId="427"/>
            <ac:picMk id="24" creationId="{FA00AACF-09D8-E76F-DF29-E47F8EF1D877}"/>
          </ac:picMkLst>
        </pc:picChg>
      </pc:sldChg>
      <pc:sldChg chg="addSp delSp modSp mod delAnim modAnim">
        <pc:chgData name="Sara Gosselin" userId="edbb5290-b8fc-4e46-84fd-83d1ed9e8021" providerId="ADAL" clId="{45F07AD9-C107-4EDA-A9FE-F96BEC7936E5}" dt="2023-10-31T19:11:52.537" v="254"/>
        <pc:sldMkLst>
          <pc:docMk/>
          <pc:sldMk cId="1643668870" sldId="428"/>
        </pc:sldMkLst>
        <pc:spChg chg="del mod">
          <ac:chgData name="Sara Gosselin" userId="edbb5290-b8fc-4e46-84fd-83d1ed9e8021" providerId="ADAL" clId="{45F07AD9-C107-4EDA-A9FE-F96BEC7936E5}" dt="2023-10-31T19:08:16.105" v="223" actId="478"/>
          <ac:spMkLst>
            <pc:docMk/>
            <pc:sldMk cId="1643668870" sldId="428"/>
            <ac:spMk id="2" creationId="{0A3C9EF4-B067-AA48-99E3-E9C1024ED309}"/>
          </ac:spMkLst>
        </pc:spChg>
        <pc:spChg chg="del mod">
          <ac:chgData name="Sara Gosselin" userId="edbb5290-b8fc-4e46-84fd-83d1ed9e8021" providerId="ADAL" clId="{45F07AD9-C107-4EDA-A9FE-F96BEC7936E5}" dt="2023-10-31T19:08:57.897" v="231" actId="478"/>
          <ac:spMkLst>
            <pc:docMk/>
            <pc:sldMk cId="1643668870" sldId="428"/>
            <ac:spMk id="4" creationId="{504CE9AB-5D64-81FC-278F-FB1A0114224F}"/>
          </ac:spMkLst>
        </pc:spChg>
        <pc:spChg chg="del">
          <ac:chgData name="Sara Gosselin" userId="edbb5290-b8fc-4e46-84fd-83d1ed9e8021" providerId="ADAL" clId="{45F07AD9-C107-4EDA-A9FE-F96BEC7936E5}" dt="2023-10-31T19:00:20.704" v="169" actId="478"/>
          <ac:spMkLst>
            <pc:docMk/>
            <pc:sldMk cId="1643668870" sldId="428"/>
            <ac:spMk id="5" creationId="{8901DDE5-9E95-0203-E4A5-D48018DB3AF7}"/>
          </ac:spMkLst>
        </pc:spChg>
        <pc:spChg chg="del mod">
          <ac:chgData name="Sara Gosselin" userId="edbb5290-b8fc-4e46-84fd-83d1ed9e8021" providerId="ADAL" clId="{45F07AD9-C107-4EDA-A9FE-F96BEC7936E5}" dt="2023-10-31T19:08:57.897" v="231" actId="478"/>
          <ac:spMkLst>
            <pc:docMk/>
            <pc:sldMk cId="1643668870" sldId="428"/>
            <ac:spMk id="6" creationId="{3D709557-4B75-B863-1305-A7C46D8C7DF3}"/>
          </ac:spMkLst>
        </pc:spChg>
        <pc:spChg chg="del">
          <ac:chgData name="Sara Gosselin" userId="edbb5290-b8fc-4e46-84fd-83d1ed9e8021" providerId="ADAL" clId="{45F07AD9-C107-4EDA-A9FE-F96BEC7936E5}" dt="2023-10-31T19:00:20.704" v="169" actId="478"/>
          <ac:spMkLst>
            <pc:docMk/>
            <pc:sldMk cId="1643668870" sldId="428"/>
            <ac:spMk id="7" creationId="{17474580-5CE6-521B-FD57-9445958A17C1}"/>
          </ac:spMkLst>
        </pc:spChg>
        <pc:spChg chg="del mod">
          <ac:chgData name="Sara Gosselin" userId="edbb5290-b8fc-4e46-84fd-83d1ed9e8021" providerId="ADAL" clId="{45F07AD9-C107-4EDA-A9FE-F96BEC7936E5}" dt="2023-10-31T19:08:57.897" v="231" actId="478"/>
          <ac:spMkLst>
            <pc:docMk/>
            <pc:sldMk cId="1643668870" sldId="428"/>
            <ac:spMk id="8" creationId="{A5377E4D-DD8B-7B10-DA35-38F320331D03}"/>
          </ac:spMkLst>
        </pc:spChg>
        <pc:spChg chg="del">
          <ac:chgData name="Sara Gosselin" userId="edbb5290-b8fc-4e46-84fd-83d1ed9e8021" providerId="ADAL" clId="{45F07AD9-C107-4EDA-A9FE-F96BEC7936E5}" dt="2023-10-31T19:00:20.704" v="169" actId="478"/>
          <ac:spMkLst>
            <pc:docMk/>
            <pc:sldMk cId="1643668870" sldId="428"/>
            <ac:spMk id="9" creationId="{1A362E79-D245-A6ED-2EC5-F34DDA7F018D}"/>
          </ac:spMkLst>
        </pc:spChg>
        <pc:spChg chg="mod">
          <ac:chgData name="Sara Gosselin" userId="edbb5290-b8fc-4e46-84fd-83d1ed9e8021" providerId="ADAL" clId="{45F07AD9-C107-4EDA-A9FE-F96BEC7936E5}" dt="2023-10-31T19:09:16.809" v="234" actId="1076"/>
          <ac:spMkLst>
            <pc:docMk/>
            <pc:sldMk cId="1643668870" sldId="428"/>
            <ac:spMk id="10" creationId="{6A463F2E-00D5-B813-4D8B-4EC4BCA00E2F}"/>
          </ac:spMkLst>
        </pc:spChg>
        <pc:spChg chg="del">
          <ac:chgData name="Sara Gosselin" userId="edbb5290-b8fc-4e46-84fd-83d1ed9e8021" providerId="ADAL" clId="{45F07AD9-C107-4EDA-A9FE-F96BEC7936E5}" dt="2023-10-31T19:00:20.704" v="169" actId="478"/>
          <ac:spMkLst>
            <pc:docMk/>
            <pc:sldMk cId="1643668870" sldId="428"/>
            <ac:spMk id="11" creationId="{AE98F3B6-43C2-F37E-143D-E172DE08A7F1}"/>
          </ac:spMkLst>
        </pc:spChg>
        <pc:spChg chg="mod">
          <ac:chgData name="Sara Gosselin" userId="edbb5290-b8fc-4e46-84fd-83d1ed9e8021" providerId="ADAL" clId="{45F07AD9-C107-4EDA-A9FE-F96BEC7936E5}" dt="2023-10-31T19:10:04.301" v="243" actId="14100"/>
          <ac:spMkLst>
            <pc:docMk/>
            <pc:sldMk cId="1643668870" sldId="428"/>
            <ac:spMk id="12" creationId="{F335C63E-A6A0-D82A-30DE-93B4994A8882}"/>
          </ac:spMkLst>
        </pc:spChg>
        <pc:spChg chg="del">
          <ac:chgData name="Sara Gosselin" userId="edbb5290-b8fc-4e46-84fd-83d1ed9e8021" providerId="ADAL" clId="{45F07AD9-C107-4EDA-A9FE-F96BEC7936E5}" dt="2023-10-31T19:00:20.704" v="169" actId="478"/>
          <ac:spMkLst>
            <pc:docMk/>
            <pc:sldMk cId="1643668870" sldId="428"/>
            <ac:spMk id="13" creationId="{2DC90427-60A3-5F73-0F97-CE17642A157A}"/>
          </ac:spMkLst>
        </pc:spChg>
        <pc:spChg chg="add del mod">
          <ac:chgData name="Sara Gosselin" userId="edbb5290-b8fc-4e46-84fd-83d1ed9e8021" providerId="ADAL" clId="{45F07AD9-C107-4EDA-A9FE-F96BEC7936E5}" dt="2023-10-31T19:08:57.897" v="231" actId="478"/>
          <ac:spMkLst>
            <pc:docMk/>
            <pc:sldMk cId="1643668870" sldId="428"/>
            <ac:spMk id="15" creationId="{9A0F120E-0800-B753-0F73-031F90E02BA7}"/>
          </ac:spMkLst>
        </pc:spChg>
        <pc:spChg chg="add mod">
          <ac:chgData name="Sara Gosselin" userId="edbb5290-b8fc-4e46-84fd-83d1ed9e8021" providerId="ADAL" clId="{45F07AD9-C107-4EDA-A9FE-F96BEC7936E5}" dt="2023-10-31T19:00:06.409" v="167" actId="571"/>
          <ac:spMkLst>
            <pc:docMk/>
            <pc:sldMk cId="1643668870" sldId="428"/>
            <ac:spMk id="22" creationId="{01B0C931-B454-8504-95F3-1CEBC8F0B10F}"/>
          </ac:spMkLst>
        </pc:spChg>
        <pc:spChg chg="add mod">
          <ac:chgData name="Sara Gosselin" userId="edbb5290-b8fc-4e46-84fd-83d1ed9e8021" providerId="ADAL" clId="{45F07AD9-C107-4EDA-A9FE-F96BEC7936E5}" dt="2023-10-31T19:00:06.409" v="167" actId="571"/>
          <ac:spMkLst>
            <pc:docMk/>
            <pc:sldMk cId="1643668870" sldId="428"/>
            <ac:spMk id="23" creationId="{B3500123-60D1-6F77-7D09-2CFEA0FF0B65}"/>
          </ac:spMkLst>
        </pc:spChg>
        <pc:spChg chg="add mod">
          <ac:chgData name="Sara Gosselin" userId="edbb5290-b8fc-4e46-84fd-83d1ed9e8021" providerId="ADAL" clId="{45F07AD9-C107-4EDA-A9FE-F96BEC7936E5}" dt="2023-10-31T19:00:06.409" v="167" actId="571"/>
          <ac:spMkLst>
            <pc:docMk/>
            <pc:sldMk cId="1643668870" sldId="428"/>
            <ac:spMk id="24" creationId="{25BA466C-BDBE-572F-BF7D-6A54F451C572}"/>
          </ac:spMkLst>
        </pc:spChg>
        <pc:spChg chg="add mod">
          <ac:chgData name="Sara Gosselin" userId="edbb5290-b8fc-4e46-84fd-83d1ed9e8021" providerId="ADAL" clId="{45F07AD9-C107-4EDA-A9FE-F96BEC7936E5}" dt="2023-10-31T19:00:33.902" v="171" actId="571"/>
          <ac:spMkLst>
            <pc:docMk/>
            <pc:sldMk cId="1643668870" sldId="428"/>
            <ac:spMk id="29" creationId="{5349ADD9-261A-D744-6A72-2DFAD2B97A4B}"/>
          </ac:spMkLst>
        </pc:spChg>
        <pc:spChg chg="add mod">
          <ac:chgData name="Sara Gosselin" userId="edbb5290-b8fc-4e46-84fd-83d1ed9e8021" providerId="ADAL" clId="{45F07AD9-C107-4EDA-A9FE-F96BEC7936E5}" dt="2023-10-31T19:00:33.902" v="171" actId="571"/>
          <ac:spMkLst>
            <pc:docMk/>
            <pc:sldMk cId="1643668870" sldId="428"/>
            <ac:spMk id="30" creationId="{B0CD80D9-9B79-165F-2E9D-CF3C4B58DC35}"/>
          </ac:spMkLst>
        </pc:spChg>
        <pc:spChg chg="add mod">
          <ac:chgData name="Sara Gosselin" userId="edbb5290-b8fc-4e46-84fd-83d1ed9e8021" providerId="ADAL" clId="{45F07AD9-C107-4EDA-A9FE-F96BEC7936E5}" dt="2023-10-31T19:00:33.902" v="171" actId="571"/>
          <ac:spMkLst>
            <pc:docMk/>
            <pc:sldMk cId="1643668870" sldId="428"/>
            <ac:spMk id="31" creationId="{0B04E1FF-C396-9106-CB9D-771EA55E6638}"/>
          </ac:spMkLst>
        </pc:spChg>
        <pc:spChg chg="add mod ord">
          <ac:chgData name="Sara Gosselin" userId="edbb5290-b8fc-4e46-84fd-83d1ed9e8021" providerId="ADAL" clId="{45F07AD9-C107-4EDA-A9FE-F96BEC7936E5}" dt="2023-10-31T19:10:11.171" v="244" actId="14100"/>
          <ac:spMkLst>
            <pc:docMk/>
            <pc:sldMk cId="1643668870" sldId="428"/>
            <ac:spMk id="36" creationId="{B4992E98-00C8-D38B-5676-23EFFA64E5B4}"/>
          </ac:spMkLst>
        </pc:spChg>
        <pc:picChg chg="mod">
          <ac:chgData name="Sara Gosselin" userId="edbb5290-b8fc-4e46-84fd-83d1ed9e8021" providerId="ADAL" clId="{45F07AD9-C107-4EDA-A9FE-F96BEC7936E5}" dt="2023-10-31T19:09:44.788" v="239" actId="1076"/>
          <ac:picMkLst>
            <pc:docMk/>
            <pc:sldMk cId="1643668870" sldId="428"/>
            <ac:picMk id="16" creationId="{66D06B87-C185-F90B-D00E-6976EB30FF9B}"/>
          </ac:picMkLst>
        </pc:picChg>
        <pc:picChg chg="mod">
          <ac:chgData name="Sara Gosselin" userId="edbb5290-b8fc-4e46-84fd-83d1ed9e8021" providerId="ADAL" clId="{45F07AD9-C107-4EDA-A9FE-F96BEC7936E5}" dt="2023-10-31T19:09:10.994" v="233" actId="1076"/>
          <ac:picMkLst>
            <pc:docMk/>
            <pc:sldMk cId="1643668870" sldId="428"/>
            <ac:picMk id="17" creationId="{34A08DC4-DB27-D88F-0006-346379743686}"/>
          </ac:picMkLst>
        </pc:picChg>
        <pc:picChg chg="del mod">
          <ac:chgData name="Sara Gosselin" userId="edbb5290-b8fc-4e46-84fd-83d1ed9e8021" providerId="ADAL" clId="{45F07AD9-C107-4EDA-A9FE-F96BEC7936E5}" dt="2023-10-31T19:08:57.897" v="231" actId="478"/>
          <ac:picMkLst>
            <pc:docMk/>
            <pc:sldMk cId="1643668870" sldId="428"/>
            <ac:picMk id="18" creationId="{4D2B1300-3AC9-F31D-8069-6F7A8DAA1489}"/>
          </ac:picMkLst>
        </pc:picChg>
        <pc:picChg chg="del mod">
          <ac:chgData name="Sara Gosselin" userId="edbb5290-b8fc-4e46-84fd-83d1ed9e8021" providerId="ADAL" clId="{45F07AD9-C107-4EDA-A9FE-F96BEC7936E5}" dt="2023-10-31T19:08:57.897" v="231" actId="478"/>
          <ac:picMkLst>
            <pc:docMk/>
            <pc:sldMk cId="1643668870" sldId="428"/>
            <ac:picMk id="19" creationId="{D1CD808A-9881-F126-281A-9911C47C4082}"/>
          </ac:picMkLst>
        </pc:picChg>
        <pc:picChg chg="del mod">
          <ac:chgData name="Sara Gosselin" userId="edbb5290-b8fc-4e46-84fd-83d1ed9e8021" providerId="ADAL" clId="{45F07AD9-C107-4EDA-A9FE-F96BEC7936E5}" dt="2023-10-31T19:08:57.897" v="231" actId="478"/>
          <ac:picMkLst>
            <pc:docMk/>
            <pc:sldMk cId="1643668870" sldId="428"/>
            <ac:picMk id="20" creationId="{BAADF36A-FBFF-6D66-5589-62C28E3DC9D4}"/>
          </ac:picMkLst>
        </pc:picChg>
        <pc:picChg chg="add del mod modCrop">
          <ac:chgData name="Sara Gosselin" userId="edbb5290-b8fc-4e46-84fd-83d1ed9e8021" providerId="ADAL" clId="{45F07AD9-C107-4EDA-A9FE-F96BEC7936E5}" dt="2023-10-31T19:08:57.897" v="231" actId="478"/>
          <ac:picMkLst>
            <pc:docMk/>
            <pc:sldMk cId="1643668870" sldId="428"/>
            <ac:picMk id="21" creationId="{46EBD9DC-371F-004A-CF3B-7F94750D7349}"/>
          </ac:picMkLst>
        </pc:picChg>
        <pc:picChg chg="add mod">
          <ac:chgData name="Sara Gosselin" userId="edbb5290-b8fc-4e46-84fd-83d1ed9e8021" providerId="ADAL" clId="{45F07AD9-C107-4EDA-A9FE-F96BEC7936E5}" dt="2023-10-31T19:00:06.409" v="167" actId="571"/>
          <ac:picMkLst>
            <pc:docMk/>
            <pc:sldMk cId="1643668870" sldId="428"/>
            <ac:picMk id="25" creationId="{144D39F5-CCDF-8A40-A05F-49D0FE7773AF}"/>
          </ac:picMkLst>
        </pc:picChg>
        <pc:picChg chg="add mod">
          <ac:chgData name="Sara Gosselin" userId="edbb5290-b8fc-4e46-84fd-83d1ed9e8021" providerId="ADAL" clId="{45F07AD9-C107-4EDA-A9FE-F96BEC7936E5}" dt="2023-10-31T19:00:06.409" v="167" actId="571"/>
          <ac:picMkLst>
            <pc:docMk/>
            <pc:sldMk cId="1643668870" sldId="428"/>
            <ac:picMk id="26" creationId="{D8C0035A-CE7B-ED5D-CFC9-02FCC257A8BF}"/>
          </ac:picMkLst>
        </pc:picChg>
        <pc:picChg chg="add mod">
          <ac:chgData name="Sara Gosselin" userId="edbb5290-b8fc-4e46-84fd-83d1ed9e8021" providerId="ADAL" clId="{45F07AD9-C107-4EDA-A9FE-F96BEC7936E5}" dt="2023-10-31T19:00:06.409" v="167" actId="571"/>
          <ac:picMkLst>
            <pc:docMk/>
            <pc:sldMk cId="1643668870" sldId="428"/>
            <ac:picMk id="27" creationId="{FA97483B-145F-5119-1D72-20E7786FF0F9}"/>
          </ac:picMkLst>
        </pc:picChg>
        <pc:picChg chg="add mod">
          <ac:chgData name="Sara Gosselin" userId="edbb5290-b8fc-4e46-84fd-83d1ed9e8021" providerId="ADAL" clId="{45F07AD9-C107-4EDA-A9FE-F96BEC7936E5}" dt="2023-10-31T19:00:06.409" v="167" actId="571"/>
          <ac:picMkLst>
            <pc:docMk/>
            <pc:sldMk cId="1643668870" sldId="428"/>
            <ac:picMk id="28" creationId="{74D1BE41-7BE4-572F-C4D2-1C90B74AC2A7}"/>
          </ac:picMkLst>
        </pc:picChg>
        <pc:picChg chg="add mod">
          <ac:chgData name="Sara Gosselin" userId="edbb5290-b8fc-4e46-84fd-83d1ed9e8021" providerId="ADAL" clId="{45F07AD9-C107-4EDA-A9FE-F96BEC7936E5}" dt="2023-10-31T19:00:33.902" v="171" actId="571"/>
          <ac:picMkLst>
            <pc:docMk/>
            <pc:sldMk cId="1643668870" sldId="428"/>
            <ac:picMk id="32" creationId="{27B32375-B523-B1D0-DA14-76D810A1F5FE}"/>
          </ac:picMkLst>
        </pc:picChg>
        <pc:picChg chg="add mod">
          <ac:chgData name="Sara Gosselin" userId="edbb5290-b8fc-4e46-84fd-83d1ed9e8021" providerId="ADAL" clId="{45F07AD9-C107-4EDA-A9FE-F96BEC7936E5}" dt="2023-10-31T19:00:33.902" v="171" actId="571"/>
          <ac:picMkLst>
            <pc:docMk/>
            <pc:sldMk cId="1643668870" sldId="428"/>
            <ac:picMk id="33" creationId="{B34146E4-31D8-EFAB-F765-3EE0939F5CE0}"/>
          </ac:picMkLst>
        </pc:picChg>
        <pc:picChg chg="add mod">
          <ac:chgData name="Sara Gosselin" userId="edbb5290-b8fc-4e46-84fd-83d1ed9e8021" providerId="ADAL" clId="{45F07AD9-C107-4EDA-A9FE-F96BEC7936E5}" dt="2023-10-31T19:00:33.902" v="171" actId="571"/>
          <ac:picMkLst>
            <pc:docMk/>
            <pc:sldMk cId="1643668870" sldId="428"/>
            <ac:picMk id="34" creationId="{07163ED8-CBFA-7068-9003-0FE70998B91E}"/>
          </ac:picMkLst>
        </pc:picChg>
        <pc:picChg chg="add mod">
          <ac:chgData name="Sara Gosselin" userId="edbb5290-b8fc-4e46-84fd-83d1ed9e8021" providerId="ADAL" clId="{45F07AD9-C107-4EDA-A9FE-F96BEC7936E5}" dt="2023-10-31T19:00:33.902" v="171" actId="571"/>
          <ac:picMkLst>
            <pc:docMk/>
            <pc:sldMk cId="1643668870" sldId="428"/>
            <ac:picMk id="35" creationId="{15E27BC9-8BEB-3B18-FCC4-5AA004595C53}"/>
          </ac:picMkLst>
        </pc:picChg>
      </pc:sldChg>
      <pc:sldChg chg="addSp delSp modSp mod delAnim modAnim">
        <pc:chgData name="Sara Gosselin" userId="edbb5290-b8fc-4e46-84fd-83d1ed9e8021" providerId="ADAL" clId="{45F07AD9-C107-4EDA-A9FE-F96BEC7936E5}" dt="2023-10-31T20:30:41.860" v="822" actId="404"/>
        <pc:sldMkLst>
          <pc:docMk/>
          <pc:sldMk cId="1666983833" sldId="429"/>
        </pc:sldMkLst>
        <pc:spChg chg="del mod">
          <ac:chgData name="Sara Gosselin" userId="edbb5290-b8fc-4e46-84fd-83d1ed9e8021" providerId="ADAL" clId="{45F07AD9-C107-4EDA-A9FE-F96BEC7936E5}" dt="2023-10-31T19:12:42.058" v="257" actId="478"/>
          <ac:spMkLst>
            <pc:docMk/>
            <pc:sldMk cId="1666983833" sldId="429"/>
            <ac:spMk id="7" creationId="{46BEE834-A744-401A-EDE7-F815C144BD06}"/>
          </ac:spMkLst>
        </pc:spChg>
        <pc:spChg chg="del">
          <ac:chgData name="Sara Gosselin" userId="edbb5290-b8fc-4e46-84fd-83d1ed9e8021" providerId="ADAL" clId="{45F07AD9-C107-4EDA-A9FE-F96BEC7936E5}" dt="2023-10-31T18:19:07.953" v="10" actId="478"/>
          <ac:spMkLst>
            <pc:docMk/>
            <pc:sldMk cId="1666983833" sldId="429"/>
            <ac:spMk id="16" creationId="{A5DF9A2E-B2D6-BC24-95A5-A2E1E1C95927}"/>
          </ac:spMkLst>
        </pc:spChg>
        <pc:spChg chg="mod">
          <ac:chgData name="Sara Gosselin" userId="edbb5290-b8fc-4e46-84fd-83d1ed9e8021" providerId="ADAL" clId="{45F07AD9-C107-4EDA-A9FE-F96BEC7936E5}" dt="2023-10-31T19:48:10.955" v="434" actId="404"/>
          <ac:spMkLst>
            <pc:docMk/>
            <pc:sldMk cId="1666983833" sldId="429"/>
            <ac:spMk id="18" creationId="{804FA7DC-E410-B18C-0044-6D8B2BBC6089}"/>
          </ac:spMkLst>
        </pc:spChg>
        <pc:spChg chg="mod">
          <ac:chgData name="Sara Gosselin" userId="edbb5290-b8fc-4e46-84fd-83d1ed9e8021" providerId="ADAL" clId="{45F07AD9-C107-4EDA-A9FE-F96BEC7936E5}" dt="2023-10-31T19:18:34.626" v="306" actId="164"/>
          <ac:spMkLst>
            <pc:docMk/>
            <pc:sldMk cId="1666983833" sldId="429"/>
            <ac:spMk id="51" creationId="{B073DD20-5D92-A4D0-2AC3-61767D967655}"/>
          </ac:spMkLst>
        </pc:spChg>
        <pc:spChg chg="mod">
          <ac:chgData name="Sara Gosselin" userId="edbb5290-b8fc-4e46-84fd-83d1ed9e8021" providerId="ADAL" clId="{45F07AD9-C107-4EDA-A9FE-F96BEC7936E5}" dt="2023-10-31T20:30:41.860" v="822" actId="404"/>
          <ac:spMkLst>
            <pc:docMk/>
            <pc:sldMk cId="1666983833" sldId="429"/>
            <ac:spMk id="52" creationId="{61977D2B-B05A-8E8B-8957-707FAE77D6F1}"/>
          </ac:spMkLst>
        </pc:spChg>
        <pc:spChg chg="mod">
          <ac:chgData name="Sara Gosselin" userId="edbb5290-b8fc-4e46-84fd-83d1ed9e8021" providerId="ADAL" clId="{45F07AD9-C107-4EDA-A9FE-F96BEC7936E5}" dt="2023-10-31T20:30:41.860" v="822" actId="404"/>
          <ac:spMkLst>
            <pc:docMk/>
            <pc:sldMk cId="1666983833" sldId="429"/>
            <ac:spMk id="59" creationId="{DD1CA28F-4B53-A6D3-0F51-953E8465D5E1}"/>
          </ac:spMkLst>
        </pc:spChg>
        <pc:spChg chg="mod">
          <ac:chgData name="Sara Gosselin" userId="edbb5290-b8fc-4e46-84fd-83d1ed9e8021" providerId="ADAL" clId="{45F07AD9-C107-4EDA-A9FE-F96BEC7936E5}" dt="2023-10-31T19:36:11.812" v="373" actId="403"/>
          <ac:spMkLst>
            <pc:docMk/>
            <pc:sldMk cId="1666983833" sldId="429"/>
            <ac:spMk id="60" creationId="{D5A4B013-015E-2651-ADE4-44DABEF067AE}"/>
          </ac:spMkLst>
        </pc:spChg>
        <pc:spChg chg="del mod">
          <ac:chgData name="Sara Gosselin" userId="edbb5290-b8fc-4e46-84fd-83d1ed9e8021" providerId="ADAL" clId="{45F07AD9-C107-4EDA-A9FE-F96BEC7936E5}" dt="2023-10-31T19:27:12.170" v="361" actId="478"/>
          <ac:spMkLst>
            <pc:docMk/>
            <pc:sldMk cId="1666983833" sldId="429"/>
            <ac:spMk id="61" creationId="{82F2944F-F2D0-ABC2-E79F-EC8ED134CE94}"/>
          </ac:spMkLst>
        </pc:spChg>
        <pc:grpChg chg="add mod">
          <ac:chgData name="Sara Gosselin" userId="edbb5290-b8fc-4e46-84fd-83d1ed9e8021" providerId="ADAL" clId="{45F07AD9-C107-4EDA-A9FE-F96BEC7936E5}" dt="2023-10-31T19:17:01.826" v="298" actId="164"/>
          <ac:grpSpMkLst>
            <pc:docMk/>
            <pc:sldMk cId="1666983833" sldId="429"/>
            <ac:grpSpMk id="13" creationId="{CEDC9742-500F-CD68-4DDD-2B3A7EBF3569}"/>
          </ac:grpSpMkLst>
        </pc:grpChg>
        <pc:grpChg chg="add mod">
          <ac:chgData name="Sara Gosselin" userId="edbb5290-b8fc-4e46-84fd-83d1ed9e8021" providerId="ADAL" clId="{45F07AD9-C107-4EDA-A9FE-F96BEC7936E5}" dt="2023-10-31T19:18:34.626" v="306" actId="164"/>
          <ac:grpSpMkLst>
            <pc:docMk/>
            <pc:sldMk cId="1666983833" sldId="429"/>
            <ac:grpSpMk id="14" creationId="{0E005C3B-F56F-4EF3-A191-B7EEC0B5A5B8}"/>
          </ac:grpSpMkLst>
        </pc:grpChg>
        <pc:picChg chg="add mod">
          <ac:chgData name="Sara Gosselin" userId="edbb5290-b8fc-4e46-84fd-83d1ed9e8021" providerId="ADAL" clId="{45F07AD9-C107-4EDA-A9FE-F96BEC7936E5}" dt="2023-10-31T19:12:54.005" v="259" actId="1076"/>
          <ac:picMkLst>
            <pc:docMk/>
            <pc:sldMk cId="1666983833" sldId="429"/>
            <ac:picMk id="8" creationId="{105CAAF3-8194-5D71-52FD-A4D024739E4F}"/>
          </ac:picMkLst>
        </pc:picChg>
        <pc:picChg chg="add mod">
          <ac:chgData name="Sara Gosselin" userId="edbb5290-b8fc-4e46-84fd-83d1ed9e8021" providerId="ADAL" clId="{45F07AD9-C107-4EDA-A9FE-F96BEC7936E5}" dt="2023-10-31T19:14:25.620" v="272" actId="1076"/>
          <ac:picMkLst>
            <pc:docMk/>
            <pc:sldMk cId="1666983833" sldId="429"/>
            <ac:picMk id="10" creationId="{3A88774E-F500-D802-64B8-07470DC933E5}"/>
          </ac:picMkLst>
        </pc:picChg>
        <pc:picChg chg="add mod">
          <ac:chgData name="Sara Gosselin" userId="edbb5290-b8fc-4e46-84fd-83d1ed9e8021" providerId="ADAL" clId="{45F07AD9-C107-4EDA-A9FE-F96BEC7936E5}" dt="2023-10-31T19:18:34.626" v="306" actId="164"/>
          <ac:picMkLst>
            <pc:docMk/>
            <pc:sldMk cId="1666983833" sldId="429"/>
            <ac:picMk id="12" creationId="{D86A0A26-06DA-1F41-22DE-0DD49C3B3245}"/>
          </ac:picMkLst>
        </pc:picChg>
        <pc:picChg chg="add mod">
          <ac:chgData name="Sara Gosselin" userId="edbb5290-b8fc-4e46-84fd-83d1ed9e8021" providerId="ADAL" clId="{45F07AD9-C107-4EDA-A9FE-F96BEC7936E5}" dt="2023-10-31T19:36:15.740" v="376" actId="1035"/>
          <ac:picMkLst>
            <pc:docMk/>
            <pc:sldMk cId="1666983833" sldId="429"/>
            <ac:picMk id="20" creationId="{63485F4B-F30B-E7DE-ECE0-47FB5EE26702}"/>
          </ac:picMkLst>
        </pc:picChg>
        <pc:picChg chg="add mod">
          <ac:chgData name="Sara Gosselin" userId="edbb5290-b8fc-4e46-84fd-83d1ed9e8021" providerId="ADAL" clId="{45F07AD9-C107-4EDA-A9FE-F96BEC7936E5}" dt="2023-10-31T19:27:35.805" v="368" actId="1076"/>
          <ac:picMkLst>
            <pc:docMk/>
            <pc:sldMk cId="1666983833" sldId="429"/>
            <ac:picMk id="27" creationId="{5161AE60-D582-9093-65F3-25B2DE65D699}"/>
          </ac:picMkLst>
        </pc:picChg>
      </pc:sldChg>
      <pc:sldChg chg="addSp delSp modSp mod modAnim">
        <pc:chgData name="Sara Gosselin" userId="edbb5290-b8fc-4e46-84fd-83d1ed9e8021" providerId="ADAL" clId="{45F07AD9-C107-4EDA-A9FE-F96BEC7936E5}" dt="2023-10-31T19:48:06.659" v="433" actId="404"/>
        <pc:sldMkLst>
          <pc:docMk/>
          <pc:sldMk cId="1243524118" sldId="430"/>
        </pc:sldMkLst>
        <pc:spChg chg="mod">
          <ac:chgData name="Sara Gosselin" userId="edbb5290-b8fc-4e46-84fd-83d1ed9e8021" providerId="ADAL" clId="{45F07AD9-C107-4EDA-A9FE-F96BEC7936E5}" dt="2023-10-31T19:38:28.521" v="394" actId="404"/>
          <ac:spMkLst>
            <pc:docMk/>
            <pc:sldMk cId="1243524118" sldId="430"/>
            <ac:spMk id="7" creationId="{79CA3426-CAA4-CC1A-213F-2232BE031E39}"/>
          </ac:spMkLst>
        </pc:spChg>
        <pc:spChg chg="mod">
          <ac:chgData name="Sara Gosselin" userId="edbb5290-b8fc-4e46-84fd-83d1ed9e8021" providerId="ADAL" clId="{45F07AD9-C107-4EDA-A9FE-F96BEC7936E5}" dt="2023-10-31T19:39:36.689" v="410" actId="20577"/>
          <ac:spMkLst>
            <pc:docMk/>
            <pc:sldMk cId="1243524118" sldId="430"/>
            <ac:spMk id="11" creationId="{D757E2B8-AC53-1EA1-8C24-3DE54AFFFA9E}"/>
          </ac:spMkLst>
        </pc:spChg>
        <pc:spChg chg="mod">
          <ac:chgData name="Sara Gosselin" userId="edbb5290-b8fc-4e46-84fd-83d1ed9e8021" providerId="ADAL" clId="{45F07AD9-C107-4EDA-A9FE-F96BEC7936E5}" dt="2023-10-31T19:48:06.659" v="433" actId="404"/>
          <ac:spMkLst>
            <pc:docMk/>
            <pc:sldMk cId="1243524118" sldId="430"/>
            <ac:spMk id="18" creationId="{804FA7DC-E410-B18C-0044-6D8B2BBC6089}"/>
          </ac:spMkLst>
        </pc:spChg>
        <pc:spChg chg="del">
          <ac:chgData name="Sara Gosselin" userId="edbb5290-b8fc-4e46-84fd-83d1ed9e8021" providerId="ADAL" clId="{45F07AD9-C107-4EDA-A9FE-F96BEC7936E5}" dt="2023-10-31T19:13:00.370" v="260" actId="478"/>
          <ac:spMkLst>
            <pc:docMk/>
            <pc:sldMk cId="1243524118" sldId="430"/>
            <ac:spMk id="22" creationId="{6D627F0E-BCA6-1423-1AEB-E47E0007066E}"/>
          </ac:spMkLst>
        </pc:spChg>
        <pc:spChg chg="mod">
          <ac:chgData name="Sara Gosselin" userId="edbb5290-b8fc-4e46-84fd-83d1ed9e8021" providerId="ADAL" clId="{45F07AD9-C107-4EDA-A9FE-F96BEC7936E5}" dt="2023-10-31T19:40:43.866" v="424" actId="404"/>
          <ac:spMkLst>
            <pc:docMk/>
            <pc:sldMk cId="1243524118" sldId="430"/>
            <ac:spMk id="61" creationId="{82F2944F-F2D0-ABC2-E79F-EC8ED134CE94}"/>
          </ac:spMkLst>
        </pc:spChg>
        <pc:picChg chg="add del mod">
          <ac:chgData name="Sara Gosselin" userId="edbb5290-b8fc-4e46-84fd-83d1ed9e8021" providerId="ADAL" clId="{45F07AD9-C107-4EDA-A9FE-F96BEC7936E5}" dt="2023-10-31T19:28:03.148" v="371" actId="478"/>
          <ac:picMkLst>
            <pc:docMk/>
            <pc:sldMk cId="1243524118" sldId="430"/>
            <ac:picMk id="14" creationId="{C4C0358F-C2D8-D1A2-F600-88AAFB8D13EE}"/>
          </ac:picMkLst>
        </pc:picChg>
        <pc:picChg chg="add mod">
          <ac:chgData name="Sara Gosselin" userId="edbb5290-b8fc-4e46-84fd-83d1ed9e8021" providerId="ADAL" clId="{45F07AD9-C107-4EDA-A9FE-F96BEC7936E5}" dt="2023-10-31T19:28:09.586" v="372"/>
          <ac:picMkLst>
            <pc:docMk/>
            <pc:sldMk cId="1243524118" sldId="430"/>
            <ac:picMk id="15" creationId="{DCBD6E5B-A6BA-43A1-9063-D8E791D62461}"/>
          </ac:picMkLst>
        </pc:picChg>
        <pc:picChg chg="add mod">
          <ac:chgData name="Sara Gosselin" userId="edbb5290-b8fc-4e46-84fd-83d1ed9e8021" providerId="ADAL" clId="{45F07AD9-C107-4EDA-A9FE-F96BEC7936E5}" dt="2023-10-31T19:37:42.657" v="387" actId="1076"/>
          <ac:picMkLst>
            <pc:docMk/>
            <pc:sldMk cId="1243524118" sldId="430"/>
            <ac:picMk id="21" creationId="{7C23A192-63D4-3042-2D78-CBD29A70ACA8}"/>
          </ac:picMkLst>
        </pc:picChg>
        <pc:picChg chg="add mod">
          <ac:chgData name="Sara Gosselin" userId="edbb5290-b8fc-4e46-84fd-83d1ed9e8021" providerId="ADAL" clId="{45F07AD9-C107-4EDA-A9FE-F96BEC7936E5}" dt="2023-10-31T19:38:19.238" v="391" actId="1076"/>
          <ac:picMkLst>
            <pc:docMk/>
            <pc:sldMk cId="1243524118" sldId="430"/>
            <ac:picMk id="23" creationId="{7D5E94A3-DE1A-1F69-6009-DE8F06AF3F7A}"/>
          </ac:picMkLst>
        </pc:picChg>
        <pc:picChg chg="add mod">
          <ac:chgData name="Sara Gosselin" userId="edbb5290-b8fc-4e46-84fd-83d1ed9e8021" providerId="ADAL" clId="{45F07AD9-C107-4EDA-A9FE-F96BEC7936E5}" dt="2023-10-31T19:39:23.833" v="401" actId="1076"/>
          <ac:picMkLst>
            <pc:docMk/>
            <pc:sldMk cId="1243524118" sldId="430"/>
            <ac:picMk id="24" creationId="{5651225C-072E-3A51-CB70-76D5A945D3F2}"/>
          </ac:picMkLst>
        </pc:picChg>
        <pc:picChg chg="add mod">
          <ac:chgData name="Sara Gosselin" userId="edbb5290-b8fc-4e46-84fd-83d1ed9e8021" providerId="ADAL" clId="{45F07AD9-C107-4EDA-A9FE-F96BEC7936E5}" dt="2023-10-31T19:40:46.342" v="425" actId="1076"/>
          <ac:picMkLst>
            <pc:docMk/>
            <pc:sldMk cId="1243524118" sldId="430"/>
            <ac:picMk id="26" creationId="{69AA753F-F4FA-08ED-52D6-F6BE26CCF67D}"/>
          </ac:picMkLst>
        </pc:picChg>
      </pc:sldChg>
      <pc:sldChg chg="addSp delSp modSp mod delAnim modAnim">
        <pc:chgData name="Sara Gosselin" userId="edbb5290-b8fc-4e46-84fd-83d1ed9e8021" providerId="ADAL" clId="{45F07AD9-C107-4EDA-A9FE-F96BEC7936E5}" dt="2023-10-31T20:47:23.245" v="1108" actId="20577"/>
        <pc:sldMkLst>
          <pc:docMk/>
          <pc:sldMk cId="1974645065" sldId="431"/>
        </pc:sldMkLst>
        <pc:spChg chg="add del mod">
          <ac:chgData name="Sara Gosselin" userId="edbb5290-b8fc-4e46-84fd-83d1ed9e8021" providerId="ADAL" clId="{45F07AD9-C107-4EDA-A9FE-F96BEC7936E5}" dt="2023-10-31T20:36:32.076" v="947" actId="478"/>
          <ac:spMkLst>
            <pc:docMk/>
            <pc:sldMk cId="1974645065" sldId="431"/>
            <ac:spMk id="2" creationId="{0A3C9EF4-B067-AA48-99E3-E9C1024ED309}"/>
          </ac:spMkLst>
        </pc:spChg>
        <pc:spChg chg="del">
          <ac:chgData name="Sara Gosselin" userId="edbb5290-b8fc-4e46-84fd-83d1ed9e8021" providerId="ADAL" clId="{45F07AD9-C107-4EDA-A9FE-F96BEC7936E5}" dt="2023-10-31T19:13:09.592" v="262" actId="478"/>
          <ac:spMkLst>
            <pc:docMk/>
            <pc:sldMk cId="1974645065" sldId="431"/>
            <ac:spMk id="6" creationId="{0FBD24CA-FEBB-EE5B-AE2E-881B39CE1715}"/>
          </ac:spMkLst>
        </pc:spChg>
        <pc:spChg chg="mod">
          <ac:chgData name="Sara Gosselin" userId="edbb5290-b8fc-4e46-84fd-83d1ed9e8021" providerId="ADAL" clId="{45F07AD9-C107-4EDA-A9FE-F96BEC7936E5}" dt="2023-10-31T20:40:00.310" v="1001" actId="1076"/>
          <ac:spMkLst>
            <pc:docMk/>
            <pc:sldMk cId="1974645065" sldId="431"/>
            <ac:spMk id="7" creationId="{79CA3426-CAA4-CC1A-213F-2232BE031E39}"/>
          </ac:spMkLst>
        </pc:spChg>
        <pc:spChg chg="del mod">
          <ac:chgData name="Sara Gosselin" userId="edbb5290-b8fc-4e46-84fd-83d1ed9e8021" providerId="ADAL" clId="{45F07AD9-C107-4EDA-A9FE-F96BEC7936E5}" dt="2023-10-31T20:12:00.693" v="653" actId="478"/>
          <ac:spMkLst>
            <pc:docMk/>
            <pc:sldMk cId="1974645065" sldId="431"/>
            <ac:spMk id="8" creationId="{B9FD88C4-55E1-EEFB-DF36-DA6DA56DBA56}"/>
          </ac:spMkLst>
        </pc:spChg>
        <pc:spChg chg="del">
          <ac:chgData name="Sara Gosselin" userId="edbb5290-b8fc-4e46-84fd-83d1ed9e8021" providerId="ADAL" clId="{45F07AD9-C107-4EDA-A9FE-F96BEC7936E5}" dt="2023-10-31T19:41:23.071" v="428" actId="478"/>
          <ac:spMkLst>
            <pc:docMk/>
            <pc:sldMk cId="1974645065" sldId="431"/>
            <ac:spMk id="9" creationId="{02A2B591-DAC5-5157-8BAC-84C74C58306B}"/>
          </ac:spMkLst>
        </pc:spChg>
        <pc:spChg chg="mod">
          <ac:chgData name="Sara Gosselin" userId="edbb5290-b8fc-4e46-84fd-83d1ed9e8021" providerId="ADAL" clId="{45F07AD9-C107-4EDA-A9FE-F96BEC7936E5}" dt="2023-10-31T20:01:52.816" v="546" actId="2711"/>
          <ac:spMkLst>
            <pc:docMk/>
            <pc:sldMk cId="1974645065" sldId="431"/>
            <ac:spMk id="11" creationId="{D757E2B8-AC53-1EA1-8C24-3DE54AFFFA9E}"/>
          </ac:spMkLst>
        </pc:spChg>
        <pc:spChg chg="mod">
          <ac:chgData name="Sara Gosselin" userId="edbb5290-b8fc-4e46-84fd-83d1ed9e8021" providerId="ADAL" clId="{45F07AD9-C107-4EDA-A9FE-F96BEC7936E5}" dt="2023-10-31T20:36:59.133" v="985" actId="20577"/>
          <ac:spMkLst>
            <pc:docMk/>
            <pc:sldMk cId="1974645065" sldId="431"/>
            <ac:spMk id="12" creationId="{8751BC9D-184E-F398-53F6-DB46C80A8FA6}"/>
          </ac:spMkLst>
        </pc:spChg>
        <pc:spChg chg="mod">
          <ac:chgData name="Sara Gosselin" userId="edbb5290-b8fc-4e46-84fd-83d1ed9e8021" providerId="ADAL" clId="{45F07AD9-C107-4EDA-A9FE-F96BEC7936E5}" dt="2023-10-31T19:49:02.544" v="442" actId="20577"/>
          <ac:spMkLst>
            <pc:docMk/>
            <pc:sldMk cId="1974645065" sldId="431"/>
            <ac:spMk id="18" creationId="{804FA7DC-E410-B18C-0044-6D8B2BBC6089}"/>
          </ac:spMkLst>
        </pc:spChg>
        <pc:spChg chg="mod">
          <ac:chgData name="Sara Gosselin" userId="edbb5290-b8fc-4e46-84fd-83d1ed9e8021" providerId="ADAL" clId="{45F07AD9-C107-4EDA-A9FE-F96BEC7936E5}" dt="2023-10-31T20:42:35.389" v="1038" actId="20577"/>
          <ac:spMkLst>
            <pc:docMk/>
            <pc:sldMk cId="1974645065" sldId="431"/>
            <ac:spMk id="19" creationId="{7408B65B-9389-439B-DED3-5FE0BE7D8ED4}"/>
          </ac:spMkLst>
        </pc:spChg>
        <pc:spChg chg="mod">
          <ac:chgData name="Sara Gosselin" userId="edbb5290-b8fc-4e46-84fd-83d1ed9e8021" providerId="ADAL" clId="{45F07AD9-C107-4EDA-A9FE-F96BEC7936E5}" dt="2023-10-31T20:19:44.108" v="767" actId="14100"/>
          <ac:spMkLst>
            <pc:docMk/>
            <pc:sldMk cId="1974645065" sldId="431"/>
            <ac:spMk id="20" creationId="{D3B3B646-699C-B8C6-7037-7A5704AEDC71}"/>
          </ac:spMkLst>
        </pc:spChg>
        <pc:spChg chg="del">
          <ac:chgData name="Sara Gosselin" userId="edbb5290-b8fc-4e46-84fd-83d1ed9e8021" providerId="ADAL" clId="{45F07AD9-C107-4EDA-A9FE-F96BEC7936E5}" dt="2023-10-31T20:36:41.437" v="948" actId="478"/>
          <ac:spMkLst>
            <pc:docMk/>
            <pc:sldMk cId="1974645065" sldId="431"/>
            <ac:spMk id="29" creationId="{A55272F8-EC87-FF05-F1C4-9ECD69484D96}"/>
          </ac:spMkLst>
        </pc:spChg>
        <pc:spChg chg="del">
          <ac:chgData name="Sara Gosselin" userId="edbb5290-b8fc-4e46-84fd-83d1ed9e8021" providerId="ADAL" clId="{45F07AD9-C107-4EDA-A9FE-F96BEC7936E5}" dt="2023-10-31T20:36:41.437" v="948" actId="478"/>
          <ac:spMkLst>
            <pc:docMk/>
            <pc:sldMk cId="1974645065" sldId="431"/>
            <ac:spMk id="31" creationId="{A1CF03C3-1119-0C88-AF23-F04EC5782959}"/>
          </ac:spMkLst>
        </pc:spChg>
        <pc:spChg chg="del mod ord">
          <ac:chgData name="Sara Gosselin" userId="edbb5290-b8fc-4e46-84fd-83d1ed9e8021" providerId="ADAL" clId="{45F07AD9-C107-4EDA-A9FE-F96BEC7936E5}" dt="2023-10-31T20:37:06.495" v="986" actId="478"/>
          <ac:spMkLst>
            <pc:docMk/>
            <pc:sldMk cId="1974645065" sldId="431"/>
            <ac:spMk id="33" creationId="{28A333B6-2176-4E45-006C-EF9031EC1E40}"/>
          </ac:spMkLst>
        </pc:spChg>
        <pc:spChg chg="mod">
          <ac:chgData name="Sara Gosselin" userId="edbb5290-b8fc-4e46-84fd-83d1ed9e8021" providerId="ADAL" clId="{45F07AD9-C107-4EDA-A9FE-F96BEC7936E5}" dt="2023-10-31T20:06:11.947" v="602" actId="164"/>
          <ac:spMkLst>
            <pc:docMk/>
            <pc:sldMk cId="1974645065" sldId="431"/>
            <ac:spMk id="34" creationId="{49CE998B-466C-3227-68FC-E4B83B157C9E}"/>
          </ac:spMkLst>
        </pc:spChg>
        <pc:spChg chg="del">
          <ac:chgData name="Sara Gosselin" userId="edbb5290-b8fc-4e46-84fd-83d1ed9e8021" providerId="ADAL" clId="{45F07AD9-C107-4EDA-A9FE-F96BEC7936E5}" dt="2023-10-31T20:41:26.871" v="1009" actId="478"/>
          <ac:spMkLst>
            <pc:docMk/>
            <pc:sldMk cId="1974645065" sldId="431"/>
            <ac:spMk id="35" creationId="{FE1EECDE-2392-5A35-8EA9-0AA030775561}"/>
          </ac:spMkLst>
        </pc:spChg>
        <pc:spChg chg="del">
          <ac:chgData name="Sara Gosselin" userId="edbb5290-b8fc-4e46-84fd-83d1ed9e8021" providerId="ADAL" clId="{45F07AD9-C107-4EDA-A9FE-F96BEC7936E5}" dt="2023-10-31T20:41:29.862" v="1010" actId="478"/>
          <ac:spMkLst>
            <pc:docMk/>
            <pc:sldMk cId="1974645065" sldId="431"/>
            <ac:spMk id="37" creationId="{DC1D6C1B-15DA-E6C6-4C46-EE6003AD5E8F}"/>
          </ac:spMkLst>
        </pc:spChg>
        <pc:spChg chg="mod">
          <ac:chgData name="Sara Gosselin" userId="edbb5290-b8fc-4e46-84fd-83d1ed9e8021" providerId="ADAL" clId="{45F07AD9-C107-4EDA-A9FE-F96BEC7936E5}" dt="2023-10-31T20:40:11.128" v="1003" actId="1076"/>
          <ac:spMkLst>
            <pc:docMk/>
            <pc:sldMk cId="1974645065" sldId="431"/>
            <ac:spMk id="38" creationId="{205EADCC-112F-FBD8-B38C-E921FD2128CA}"/>
          </ac:spMkLst>
        </pc:spChg>
        <pc:spChg chg="mod">
          <ac:chgData name="Sara Gosselin" userId="edbb5290-b8fc-4e46-84fd-83d1ed9e8021" providerId="ADAL" clId="{45F07AD9-C107-4EDA-A9FE-F96BEC7936E5}" dt="2023-10-31T20:40:00.310" v="1001" actId="1076"/>
          <ac:spMkLst>
            <pc:docMk/>
            <pc:sldMk cId="1974645065" sldId="431"/>
            <ac:spMk id="39" creationId="{837F31E4-F4C7-09C8-0A86-47C84D611209}"/>
          </ac:spMkLst>
        </pc:spChg>
        <pc:spChg chg="mod ord">
          <ac:chgData name="Sara Gosselin" userId="edbb5290-b8fc-4e46-84fd-83d1ed9e8021" providerId="ADAL" clId="{45F07AD9-C107-4EDA-A9FE-F96BEC7936E5}" dt="2023-10-31T20:47:23.245" v="1108" actId="20577"/>
          <ac:spMkLst>
            <pc:docMk/>
            <pc:sldMk cId="1974645065" sldId="431"/>
            <ac:spMk id="42" creationId="{EF2A9DE4-BAF2-60D2-E9A5-6E4851B6AE99}"/>
          </ac:spMkLst>
        </pc:spChg>
        <pc:spChg chg="add del mod">
          <ac:chgData name="Sara Gosselin" userId="edbb5290-b8fc-4e46-84fd-83d1ed9e8021" providerId="ADAL" clId="{45F07AD9-C107-4EDA-A9FE-F96BEC7936E5}" dt="2023-10-31T20:14:57.290" v="751" actId="478"/>
          <ac:spMkLst>
            <pc:docMk/>
            <pc:sldMk cId="1974645065" sldId="431"/>
            <ac:spMk id="45" creationId="{5DEE6176-8F9A-17FE-BCE2-EC20413AF746}"/>
          </ac:spMkLst>
        </pc:spChg>
        <pc:grpChg chg="add mod ord">
          <ac:chgData name="Sara Gosselin" userId="edbb5290-b8fc-4e46-84fd-83d1ed9e8021" providerId="ADAL" clId="{45F07AD9-C107-4EDA-A9FE-F96BEC7936E5}" dt="2023-10-31T20:40:05.915" v="1002" actId="1076"/>
          <ac:grpSpMkLst>
            <pc:docMk/>
            <pc:sldMk cId="1974645065" sldId="431"/>
            <ac:grpSpMk id="14" creationId="{6C1E95C5-F7C5-3426-770A-C8E333C37030}"/>
          </ac:grpSpMkLst>
        </pc:grpChg>
        <pc:grpChg chg="add del mod">
          <ac:chgData name="Sara Gosselin" userId="edbb5290-b8fc-4e46-84fd-83d1ed9e8021" providerId="ADAL" clId="{45F07AD9-C107-4EDA-A9FE-F96BEC7936E5}" dt="2023-10-31T20:37:10.881" v="988" actId="478"/>
          <ac:grpSpMkLst>
            <pc:docMk/>
            <pc:sldMk cId="1974645065" sldId="431"/>
            <ac:grpSpMk id="28" creationId="{26E2430C-7206-4540-5045-E02704D1BA2C}"/>
          </ac:grpSpMkLst>
        </pc:grpChg>
        <pc:picChg chg="add mod">
          <ac:chgData name="Sara Gosselin" userId="edbb5290-b8fc-4e46-84fd-83d1ed9e8021" providerId="ADAL" clId="{45F07AD9-C107-4EDA-A9FE-F96BEC7936E5}" dt="2023-10-31T19:13:11.529" v="263"/>
          <ac:picMkLst>
            <pc:docMk/>
            <pc:sldMk cId="1974645065" sldId="431"/>
            <ac:picMk id="3" creationId="{0B586524-3E1C-AB01-E862-A2DE153A3212}"/>
          </ac:picMkLst>
        </pc:picChg>
        <pc:picChg chg="mod">
          <ac:chgData name="Sara Gosselin" userId="edbb5290-b8fc-4e46-84fd-83d1ed9e8021" providerId="ADAL" clId="{45F07AD9-C107-4EDA-A9FE-F96BEC7936E5}" dt="2023-10-31T19:48:24.427" v="436" actId="1076"/>
          <ac:picMkLst>
            <pc:docMk/>
            <pc:sldMk cId="1974645065" sldId="431"/>
            <ac:picMk id="4" creationId="{1403882B-E2ED-4A67-0B86-982994B52403}"/>
          </ac:picMkLst>
        </pc:picChg>
        <pc:picChg chg="add mod">
          <ac:chgData name="Sara Gosselin" userId="edbb5290-b8fc-4e46-84fd-83d1ed9e8021" providerId="ADAL" clId="{45F07AD9-C107-4EDA-A9FE-F96BEC7936E5}" dt="2023-10-31T19:49:19.733" v="447" actId="1038"/>
          <ac:picMkLst>
            <pc:docMk/>
            <pc:sldMk cId="1974645065" sldId="431"/>
            <ac:picMk id="6" creationId="{80D19C8C-7862-04EA-564B-CABDE01BA401}"/>
          </ac:picMkLst>
        </pc:picChg>
        <pc:picChg chg="add mod ord">
          <ac:chgData name="Sara Gosselin" userId="edbb5290-b8fc-4e46-84fd-83d1ed9e8021" providerId="ADAL" clId="{45F07AD9-C107-4EDA-A9FE-F96BEC7936E5}" dt="2023-10-31T20:40:00.310" v="1001" actId="1076"/>
          <ac:picMkLst>
            <pc:docMk/>
            <pc:sldMk cId="1974645065" sldId="431"/>
            <ac:picMk id="9" creationId="{F68303E1-DBD2-90FC-18D8-B66553FE3E96}"/>
          </ac:picMkLst>
        </pc:picChg>
        <pc:picChg chg="add mod">
          <ac:chgData name="Sara Gosselin" userId="edbb5290-b8fc-4e46-84fd-83d1ed9e8021" providerId="ADAL" clId="{45F07AD9-C107-4EDA-A9FE-F96BEC7936E5}" dt="2023-10-31T19:56:19.348" v="511" actId="164"/>
          <ac:picMkLst>
            <pc:docMk/>
            <pc:sldMk cId="1974645065" sldId="431"/>
            <ac:picMk id="10" creationId="{5C7154F7-4F93-8C4C-B71D-4B46C127CB38}"/>
          </ac:picMkLst>
        </pc:picChg>
        <pc:picChg chg="add del mod">
          <ac:chgData name="Sara Gosselin" userId="edbb5290-b8fc-4e46-84fd-83d1ed9e8021" providerId="ADAL" clId="{45F07AD9-C107-4EDA-A9FE-F96BEC7936E5}" dt="2023-10-31T20:37:08.278" v="987" actId="478"/>
          <ac:picMkLst>
            <pc:docMk/>
            <pc:sldMk cId="1974645065" sldId="431"/>
            <ac:picMk id="16" creationId="{E8CFA487-44EF-D41F-03AE-461A0C3798D0}"/>
          </ac:picMkLst>
        </pc:picChg>
        <pc:picChg chg="add mod">
          <ac:chgData name="Sara Gosselin" userId="edbb5290-b8fc-4e46-84fd-83d1ed9e8021" providerId="ADAL" clId="{45F07AD9-C107-4EDA-A9FE-F96BEC7936E5}" dt="2023-10-31T20:06:11.947" v="602" actId="164"/>
          <ac:picMkLst>
            <pc:docMk/>
            <pc:sldMk cId="1974645065" sldId="431"/>
            <ac:picMk id="27" creationId="{0971532D-8902-FBE5-07A1-F6406404974B}"/>
          </ac:picMkLst>
        </pc:picChg>
        <pc:picChg chg="del">
          <ac:chgData name="Sara Gosselin" userId="edbb5290-b8fc-4e46-84fd-83d1ed9e8021" providerId="ADAL" clId="{45F07AD9-C107-4EDA-A9FE-F96BEC7936E5}" dt="2023-10-31T20:37:22.860" v="990" actId="478"/>
          <ac:picMkLst>
            <pc:docMk/>
            <pc:sldMk cId="1974645065" sldId="431"/>
            <ac:picMk id="32" creationId="{6F5CB604-1203-26F4-EE49-1BD55BA1B39B}"/>
          </ac:picMkLst>
        </pc:picChg>
        <pc:picChg chg="del">
          <ac:chgData name="Sara Gosselin" userId="edbb5290-b8fc-4e46-84fd-83d1ed9e8021" providerId="ADAL" clId="{45F07AD9-C107-4EDA-A9FE-F96BEC7936E5}" dt="2023-10-31T20:37:20.459" v="989" actId="478"/>
          <ac:picMkLst>
            <pc:docMk/>
            <pc:sldMk cId="1974645065" sldId="431"/>
            <ac:picMk id="36" creationId="{4E0EEC4F-6FD5-1B74-FA2D-D8B3BAE5DFD5}"/>
          </ac:picMkLst>
        </pc:picChg>
        <pc:picChg chg="add mod">
          <ac:chgData name="Sara Gosselin" userId="edbb5290-b8fc-4e46-84fd-83d1ed9e8021" providerId="ADAL" clId="{45F07AD9-C107-4EDA-A9FE-F96BEC7936E5}" dt="2023-10-31T20:40:00.310" v="1001" actId="1076"/>
          <ac:picMkLst>
            <pc:docMk/>
            <pc:sldMk cId="1974645065" sldId="431"/>
            <ac:picMk id="41" creationId="{74F79CDE-FB66-512F-6A40-89192F1D1380}"/>
          </ac:picMkLst>
        </pc:picChg>
        <pc:picChg chg="add del mod">
          <ac:chgData name="Sara Gosselin" userId="edbb5290-b8fc-4e46-84fd-83d1ed9e8021" providerId="ADAL" clId="{45F07AD9-C107-4EDA-A9FE-F96BEC7936E5}" dt="2023-10-31T20:40:53.461" v="1008" actId="478"/>
          <ac:picMkLst>
            <pc:docMk/>
            <pc:sldMk cId="1974645065" sldId="431"/>
            <ac:picMk id="44" creationId="{995DF69E-C908-EB0F-B58D-96EC0161A3FA}"/>
          </ac:picMkLst>
        </pc:picChg>
        <pc:picChg chg="add del mod">
          <ac:chgData name="Sara Gosselin" userId="edbb5290-b8fc-4e46-84fd-83d1ed9e8021" providerId="ADAL" clId="{45F07AD9-C107-4EDA-A9FE-F96BEC7936E5}" dt="2023-10-31T20:40:51.396" v="1007" actId="478"/>
          <ac:picMkLst>
            <pc:docMk/>
            <pc:sldMk cId="1974645065" sldId="431"/>
            <ac:picMk id="47" creationId="{525ABD98-03BA-508E-94D5-78D99A7DEAED}"/>
          </ac:picMkLst>
        </pc:picChg>
      </pc:sldChg>
      <pc:sldChg chg="addSp delSp modSp mod delAnim modAnim">
        <pc:chgData name="Sara Gosselin" userId="edbb5290-b8fc-4e46-84fd-83d1ed9e8021" providerId="ADAL" clId="{45F07AD9-C107-4EDA-A9FE-F96BEC7936E5}" dt="2023-10-31T20:46:24.071" v="1096"/>
        <pc:sldMkLst>
          <pc:docMk/>
          <pc:sldMk cId="374144945" sldId="432"/>
        </pc:sldMkLst>
        <pc:spChg chg="add del mod">
          <ac:chgData name="Sara Gosselin" userId="edbb5290-b8fc-4e46-84fd-83d1ed9e8021" providerId="ADAL" clId="{45F07AD9-C107-4EDA-A9FE-F96BEC7936E5}" dt="2023-10-31T20:45:36.891" v="1088" actId="478"/>
          <ac:spMkLst>
            <pc:docMk/>
            <pc:sldMk cId="374144945" sldId="432"/>
            <ac:spMk id="2" creationId="{180061E2-3446-71A9-C5BD-42F2F002C58B}"/>
          </ac:spMkLst>
        </pc:spChg>
        <pc:spChg chg="del">
          <ac:chgData name="Sara Gosselin" userId="edbb5290-b8fc-4e46-84fd-83d1ed9e8021" providerId="ADAL" clId="{45F07AD9-C107-4EDA-A9FE-F96BEC7936E5}" dt="2023-10-31T20:23:42.230" v="779" actId="478"/>
          <ac:spMkLst>
            <pc:docMk/>
            <pc:sldMk cId="374144945" sldId="432"/>
            <ac:spMk id="2" creationId="{B88AE8D2-FCBC-6CC7-3963-656793A63259}"/>
          </ac:spMkLst>
        </pc:spChg>
        <pc:spChg chg="mod">
          <ac:chgData name="Sara Gosselin" userId="edbb5290-b8fc-4e46-84fd-83d1ed9e8021" providerId="ADAL" clId="{45F07AD9-C107-4EDA-A9FE-F96BEC7936E5}" dt="2023-10-31T20:24:37.859" v="798" actId="1076"/>
          <ac:spMkLst>
            <pc:docMk/>
            <pc:sldMk cId="374144945" sldId="432"/>
            <ac:spMk id="3" creationId="{6D822385-A67D-483B-397F-065EFD06539B}"/>
          </ac:spMkLst>
        </pc:spChg>
        <pc:spChg chg="del">
          <ac:chgData name="Sara Gosselin" userId="edbb5290-b8fc-4e46-84fd-83d1ed9e8021" providerId="ADAL" clId="{45F07AD9-C107-4EDA-A9FE-F96BEC7936E5}" dt="2023-10-31T20:24:07.307" v="785" actId="478"/>
          <ac:spMkLst>
            <pc:docMk/>
            <pc:sldMk cId="374144945" sldId="432"/>
            <ac:spMk id="4" creationId="{31015A0F-71F7-B480-FD32-A43882F58AE8}"/>
          </ac:spMkLst>
        </pc:spChg>
        <pc:spChg chg="del">
          <ac:chgData name="Sara Gosselin" userId="edbb5290-b8fc-4e46-84fd-83d1ed9e8021" providerId="ADAL" clId="{45F07AD9-C107-4EDA-A9FE-F96BEC7936E5}" dt="2023-10-31T20:24:15.408" v="788" actId="478"/>
          <ac:spMkLst>
            <pc:docMk/>
            <pc:sldMk cId="374144945" sldId="432"/>
            <ac:spMk id="6" creationId="{F1E1BE65-6F63-8C99-EBAC-81CA3F2C8F88}"/>
          </ac:spMkLst>
        </pc:spChg>
        <pc:spChg chg="del">
          <ac:chgData name="Sara Gosselin" userId="edbb5290-b8fc-4e46-84fd-83d1ed9e8021" providerId="ADAL" clId="{45F07AD9-C107-4EDA-A9FE-F96BEC7936E5}" dt="2023-10-31T20:24:22.351" v="791" actId="478"/>
          <ac:spMkLst>
            <pc:docMk/>
            <pc:sldMk cId="374144945" sldId="432"/>
            <ac:spMk id="8" creationId="{E8A9846F-E337-0573-8FA0-F5086A3089B0}"/>
          </ac:spMkLst>
        </pc:spChg>
        <pc:picChg chg="add mod">
          <ac:chgData name="Sara Gosselin" userId="edbb5290-b8fc-4e46-84fd-83d1ed9e8021" providerId="ADAL" clId="{45F07AD9-C107-4EDA-A9FE-F96BEC7936E5}" dt="2023-10-31T20:46:14.411" v="1094" actId="14100"/>
          <ac:picMkLst>
            <pc:docMk/>
            <pc:sldMk cId="374144945" sldId="432"/>
            <ac:picMk id="6" creationId="{C6044792-6E05-7DBB-6C46-7291D6D169B4}"/>
          </ac:picMkLst>
        </pc:picChg>
        <pc:picChg chg="mod">
          <ac:chgData name="Sara Gosselin" userId="edbb5290-b8fc-4e46-84fd-83d1ed9e8021" providerId="ADAL" clId="{45F07AD9-C107-4EDA-A9FE-F96BEC7936E5}" dt="2023-10-31T20:24:11.748" v="786" actId="1076"/>
          <ac:picMkLst>
            <pc:docMk/>
            <pc:sldMk cId="374144945" sldId="432"/>
            <ac:picMk id="10" creationId="{9C4442D0-5AA5-81D9-864A-7F8D11516F01}"/>
          </ac:picMkLst>
        </pc:picChg>
        <pc:picChg chg="add mod">
          <ac:chgData name="Sara Gosselin" userId="edbb5290-b8fc-4e46-84fd-83d1ed9e8021" providerId="ADAL" clId="{45F07AD9-C107-4EDA-A9FE-F96BEC7936E5}" dt="2023-10-31T20:23:56.108" v="783" actId="1036"/>
          <ac:picMkLst>
            <pc:docMk/>
            <pc:sldMk cId="374144945" sldId="432"/>
            <ac:picMk id="11" creationId="{9AF05174-E97E-E292-0600-FC1B1668BED4}"/>
          </ac:picMkLst>
        </pc:picChg>
        <pc:picChg chg="del mod">
          <ac:chgData name="Sara Gosselin" userId="edbb5290-b8fc-4e46-84fd-83d1ed9e8021" providerId="ADAL" clId="{45F07AD9-C107-4EDA-A9FE-F96BEC7936E5}" dt="2023-10-31T20:45:50.794" v="1089" actId="478"/>
          <ac:picMkLst>
            <pc:docMk/>
            <pc:sldMk cId="374144945" sldId="432"/>
            <ac:picMk id="12" creationId="{E13017B8-013B-D72D-723B-C7454131F81A}"/>
          </ac:picMkLst>
        </pc:picChg>
        <pc:picChg chg="mod">
          <ac:chgData name="Sara Gosselin" userId="edbb5290-b8fc-4e46-84fd-83d1ed9e8021" providerId="ADAL" clId="{45F07AD9-C107-4EDA-A9FE-F96BEC7936E5}" dt="2023-10-31T20:24:19.415" v="789" actId="1076"/>
          <ac:picMkLst>
            <pc:docMk/>
            <pc:sldMk cId="374144945" sldId="432"/>
            <ac:picMk id="14" creationId="{02099CA8-FA25-FB04-ECEE-AF90DD6AC2A0}"/>
          </ac:picMkLst>
        </pc:picChg>
      </pc:sldChg>
      <pc:sldChg chg="modSp mod">
        <pc:chgData name="Sara Gosselin" userId="edbb5290-b8fc-4e46-84fd-83d1ed9e8021" providerId="ADAL" clId="{45F07AD9-C107-4EDA-A9FE-F96BEC7936E5}" dt="2023-10-31T20:25:16.836" v="812" actId="20577"/>
        <pc:sldMkLst>
          <pc:docMk/>
          <pc:sldMk cId="2749738444" sldId="433"/>
        </pc:sldMkLst>
        <pc:spChg chg="mod">
          <ac:chgData name="Sara Gosselin" userId="edbb5290-b8fc-4e46-84fd-83d1ed9e8021" providerId="ADAL" clId="{45F07AD9-C107-4EDA-A9FE-F96BEC7936E5}" dt="2023-10-31T20:25:16.836" v="812" actId="20577"/>
          <ac:spMkLst>
            <pc:docMk/>
            <pc:sldMk cId="2749738444" sldId="433"/>
            <ac:spMk id="8" creationId="{51DFD123-2AA7-CAAF-B622-D9A5F32EEDEE}"/>
          </ac:spMkLst>
        </pc:spChg>
      </pc:sldChg>
      <pc:sldChg chg="addSp delSp modSp add mod ord delAnim modAnim">
        <pc:chgData name="Sara Gosselin" userId="edbb5290-b8fc-4e46-84fd-83d1ed9e8021" providerId="ADAL" clId="{45F07AD9-C107-4EDA-A9FE-F96BEC7936E5}" dt="2023-10-31T19:11:31.602" v="253" actId="14100"/>
        <pc:sldMkLst>
          <pc:docMk/>
          <pc:sldMk cId="1471174190" sldId="434"/>
        </pc:sldMkLst>
        <pc:spChg chg="del">
          <ac:chgData name="Sara Gosselin" userId="edbb5290-b8fc-4e46-84fd-83d1ed9e8021" providerId="ADAL" clId="{45F07AD9-C107-4EDA-A9FE-F96BEC7936E5}" dt="2023-10-31T19:08:37.494" v="226" actId="478"/>
          <ac:spMkLst>
            <pc:docMk/>
            <pc:sldMk cId="1471174190" sldId="434"/>
            <ac:spMk id="2" creationId="{0A3C9EF4-B067-AA48-99E3-E9C1024ED309}"/>
          </ac:spMkLst>
        </pc:spChg>
        <pc:spChg chg="mod">
          <ac:chgData name="Sara Gosselin" userId="edbb5290-b8fc-4e46-84fd-83d1ed9e8021" providerId="ADAL" clId="{45F07AD9-C107-4EDA-A9FE-F96BEC7936E5}" dt="2023-10-31T19:11:18.301" v="249" actId="1076"/>
          <ac:spMkLst>
            <pc:docMk/>
            <pc:sldMk cId="1471174190" sldId="434"/>
            <ac:spMk id="4" creationId="{504CE9AB-5D64-81FC-278F-FB1A0114224F}"/>
          </ac:spMkLst>
        </pc:spChg>
        <pc:spChg chg="add mod ord">
          <ac:chgData name="Sara Gosselin" userId="edbb5290-b8fc-4e46-84fd-83d1ed9e8021" providerId="ADAL" clId="{45F07AD9-C107-4EDA-A9FE-F96BEC7936E5}" dt="2023-10-31T19:11:31.602" v="253" actId="14100"/>
          <ac:spMkLst>
            <pc:docMk/>
            <pc:sldMk cId="1471174190" sldId="434"/>
            <ac:spMk id="5" creationId="{EA7D8E79-BC2B-2FF7-AD44-8352E896D78A}"/>
          </ac:spMkLst>
        </pc:spChg>
        <pc:spChg chg="mod">
          <ac:chgData name="Sara Gosselin" userId="edbb5290-b8fc-4e46-84fd-83d1ed9e8021" providerId="ADAL" clId="{45F07AD9-C107-4EDA-A9FE-F96BEC7936E5}" dt="2023-10-31T19:11:18.301" v="249" actId="1076"/>
          <ac:spMkLst>
            <pc:docMk/>
            <pc:sldMk cId="1471174190" sldId="434"/>
            <ac:spMk id="6" creationId="{3D709557-4B75-B863-1305-A7C46D8C7DF3}"/>
          </ac:spMkLst>
        </pc:spChg>
        <pc:spChg chg="add mod">
          <ac:chgData name="Sara Gosselin" userId="edbb5290-b8fc-4e46-84fd-83d1ed9e8021" providerId="ADAL" clId="{45F07AD9-C107-4EDA-A9FE-F96BEC7936E5}" dt="2023-10-31T19:10:23.994" v="246" actId="571"/>
          <ac:spMkLst>
            <pc:docMk/>
            <pc:sldMk cId="1471174190" sldId="434"/>
            <ac:spMk id="7" creationId="{C4CFE4F0-70EB-2571-8DAB-62A5ABD74272}"/>
          </ac:spMkLst>
        </pc:spChg>
        <pc:spChg chg="mod">
          <ac:chgData name="Sara Gosselin" userId="edbb5290-b8fc-4e46-84fd-83d1ed9e8021" providerId="ADAL" clId="{45F07AD9-C107-4EDA-A9FE-F96BEC7936E5}" dt="2023-10-31T19:11:18.301" v="249" actId="1076"/>
          <ac:spMkLst>
            <pc:docMk/>
            <pc:sldMk cId="1471174190" sldId="434"/>
            <ac:spMk id="8" creationId="{A5377E4D-DD8B-7B10-DA35-38F320331D03}"/>
          </ac:spMkLst>
        </pc:spChg>
        <pc:spChg chg="del">
          <ac:chgData name="Sara Gosselin" userId="edbb5290-b8fc-4e46-84fd-83d1ed9e8021" providerId="ADAL" clId="{45F07AD9-C107-4EDA-A9FE-F96BEC7936E5}" dt="2023-10-31T19:08:01.789" v="222" actId="478"/>
          <ac:spMkLst>
            <pc:docMk/>
            <pc:sldMk cId="1471174190" sldId="434"/>
            <ac:spMk id="10" creationId="{6A463F2E-00D5-B813-4D8B-4EC4BCA00E2F}"/>
          </ac:spMkLst>
        </pc:spChg>
        <pc:spChg chg="del">
          <ac:chgData name="Sara Gosselin" userId="edbb5290-b8fc-4e46-84fd-83d1ed9e8021" providerId="ADAL" clId="{45F07AD9-C107-4EDA-A9FE-F96BEC7936E5}" dt="2023-10-31T19:08:01.789" v="222" actId="478"/>
          <ac:spMkLst>
            <pc:docMk/>
            <pc:sldMk cId="1471174190" sldId="434"/>
            <ac:spMk id="12" creationId="{F335C63E-A6A0-D82A-30DE-93B4994A8882}"/>
          </ac:spMkLst>
        </pc:spChg>
        <pc:spChg chg="mod">
          <ac:chgData name="Sara Gosselin" userId="edbb5290-b8fc-4e46-84fd-83d1ed9e8021" providerId="ADAL" clId="{45F07AD9-C107-4EDA-A9FE-F96BEC7936E5}" dt="2023-10-31T19:11:18.301" v="249" actId="1076"/>
          <ac:spMkLst>
            <pc:docMk/>
            <pc:sldMk cId="1471174190" sldId="434"/>
            <ac:spMk id="15" creationId="{9A0F120E-0800-B753-0F73-031F90E02BA7}"/>
          </ac:spMkLst>
        </pc:spChg>
        <pc:picChg chg="add mod">
          <ac:chgData name="Sara Gosselin" userId="edbb5290-b8fc-4e46-84fd-83d1ed9e8021" providerId="ADAL" clId="{45F07AD9-C107-4EDA-A9FE-F96BEC7936E5}" dt="2023-10-31T19:10:23.994" v="246" actId="571"/>
          <ac:picMkLst>
            <pc:docMk/>
            <pc:sldMk cId="1471174190" sldId="434"/>
            <ac:picMk id="9" creationId="{6A75C1CB-67AD-84C4-297D-62E01F7AFC93}"/>
          </ac:picMkLst>
        </pc:picChg>
        <pc:picChg chg="del">
          <ac:chgData name="Sara Gosselin" userId="edbb5290-b8fc-4e46-84fd-83d1ed9e8021" providerId="ADAL" clId="{45F07AD9-C107-4EDA-A9FE-F96BEC7936E5}" dt="2023-10-31T19:08:01.789" v="222" actId="478"/>
          <ac:picMkLst>
            <pc:docMk/>
            <pc:sldMk cId="1471174190" sldId="434"/>
            <ac:picMk id="16" creationId="{66D06B87-C185-F90B-D00E-6976EB30FF9B}"/>
          </ac:picMkLst>
        </pc:picChg>
        <pc:picChg chg="del">
          <ac:chgData name="Sara Gosselin" userId="edbb5290-b8fc-4e46-84fd-83d1ed9e8021" providerId="ADAL" clId="{45F07AD9-C107-4EDA-A9FE-F96BEC7936E5}" dt="2023-10-31T19:08:01.789" v="222" actId="478"/>
          <ac:picMkLst>
            <pc:docMk/>
            <pc:sldMk cId="1471174190" sldId="434"/>
            <ac:picMk id="17" creationId="{34A08DC4-DB27-D88F-0006-346379743686}"/>
          </ac:picMkLst>
        </pc:picChg>
        <pc:picChg chg="mod">
          <ac:chgData name="Sara Gosselin" userId="edbb5290-b8fc-4e46-84fd-83d1ed9e8021" providerId="ADAL" clId="{45F07AD9-C107-4EDA-A9FE-F96BEC7936E5}" dt="2023-10-31T19:11:18.301" v="249" actId="1076"/>
          <ac:picMkLst>
            <pc:docMk/>
            <pc:sldMk cId="1471174190" sldId="434"/>
            <ac:picMk id="18" creationId="{4D2B1300-3AC9-F31D-8069-6F7A8DAA1489}"/>
          </ac:picMkLst>
        </pc:picChg>
        <pc:picChg chg="mod">
          <ac:chgData name="Sara Gosselin" userId="edbb5290-b8fc-4e46-84fd-83d1ed9e8021" providerId="ADAL" clId="{45F07AD9-C107-4EDA-A9FE-F96BEC7936E5}" dt="2023-10-31T19:11:18.301" v="249" actId="1076"/>
          <ac:picMkLst>
            <pc:docMk/>
            <pc:sldMk cId="1471174190" sldId="434"/>
            <ac:picMk id="19" creationId="{D1CD808A-9881-F126-281A-9911C47C4082}"/>
          </ac:picMkLst>
        </pc:picChg>
        <pc:picChg chg="mod">
          <ac:chgData name="Sara Gosselin" userId="edbb5290-b8fc-4e46-84fd-83d1ed9e8021" providerId="ADAL" clId="{45F07AD9-C107-4EDA-A9FE-F96BEC7936E5}" dt="2023-10-31T19:11:18.301" v="249" actId="1076"/>
          <ac:picMkLst>
            <pc:docMk/>
            <pc:sldMk cId="1471174190" sldId="434"/>
            <ac:picMk id="20" creationId="{BAADF36A-FBFF-6D66-5589-62C28E3DC9D4}"/>
          </ac:picMkLst>
        </pc:picChg>
        <pc:picChg chg="mod">
          <ac:chgData name="Sara Gosselin" userId="edbb5290-b8fc-4e46-84fd-83d1ed9e8021" providerId="ADAL" clId="{45F07AD9-C107-4EDA-A9FE-F96BEC7936E5}" dt="2023-10-31T19:11:18.301" v="249" actId="1076"/>
          <ac:picMkLst>
            <pc:docMk/>
            <pc:sldMk cId="1471174190" sldId="434"/>
            <ac:picMk id="21" creationId="{46EBD9DC-371F-004A-CF3B-7F94750D7349}"/>
          </ac:picMkLst>
        </pc:picChg>
      </pc:sldChg>
      <pc:sldChg chg="new setBg">
        <pc:chgData name="Sara Gosselin" userId="edbb5290-b8fc-4e46-84fd-83d1ed9e8021" providerId="ADAL" clId="{45F07AD9-C107-4EDA-A9FE-F96BEC7936E5}" dt="2023-10-31T20:26:11.169" v="815"/>
        <pc:sldMkLst>
          <pc:docMk/>
          <pc:sldMk cId="2575910041" sldId="435"/>
        </pc:sldMkLst>
      </pc:sldChg>
    </pc:docChg>
  </pc:docChgLst>
  <pc:docChgLst>
    <pc:chgData name="Sara Gosselin" userId="edbb5290-b8fc-4e46-84fd-83d1ed9e8021" providerId="ADAL" clId="{7FBC8475-930F-4B06-9AD0-A0220C9CC4C8}"/>
    <pc:docChg chg="custSel modSld">
      <pc:chgData name="Sara Gosselin" userId="edbb5290-b8fc-4e46-84fd-83d1ed9e8021" providerId="ADAL" clId="{7FBC8475-930F-4B06-9AD0-A0220C9CC4C8}" dt="2023-10-31T10:56:18.949" v="4"/>
      <pc:docMkLst>
        <pc:docMk/>
      </pc:docMkLst>
      <pc:sldChg chg="delSp modSp mod delAnim modAnim">
        <pc:chgData name="Sara Gosselin" userId="edbb5290-b8fc-4e46-84fd-83d1ed9e8021" providerId="ADAL" clId="{7FBC8475-930F-4B06-9AD0-A0220C9CC4C8}" dt="2023-10-31T10:56:18.949" v="4"/>
        <pc:sldMkLst>
          <pc:docMk/>
          <pc:sldMk cId="1643668870" sldId="428"/>
        </pc:sldMkLst>
        <pc:spChg chg="mod">
          <ac:chgData name="Sara Gosselin" userId="edbb5290-b8fc-4e46-84fd-83d1ed9e8021" providerId="ADAL" clId="{7FBC8475-930F-4B06-9AD0-A0220C9CC4C8}" dt="2023-10-31T10:56:13.135" v="2" actId="1076"/>
          <ac:spMkLst>
            <pc:docMk/>
            <pc:sldMk cId="1643668870" sldId="428"/>
            <ac:spMk id="5" creationId="{8901DDE5-9E95-0203-E4A5-D48018DB3AF7}"/>
          </ac:spMkLst>
        </pc:spChg>
        <pc:spChg chg="del">
          <ac:chgData name="Sara Gosselin" userId="edbb5290-b8fc-4e46-84fd-83d1ed9e8021" providerId="ADAL" clId="{7FBC8475-930F-4B06-9AD0-A0220C9CC4C8}" dt="2023-10-31T10:55:59.458" v="0" actId="478"/>
          <ac:spMkLst>
            <pc:docMk/>
            <pc:sldMk cId="1643668870" sldId="428"/>
            <ac:spMk id="15" creationId="{077D4AC4-A1BD-69A9-CD27-640B90B99F57}"/>
          </ac:spMkLst>
        </pc:spChg>
        <pc:spChg chg="del">
          <ac:chgData name="Sara Gosselin" userId="edbb5290-b8fc-4e46-84fd-83d1ed9e8021" providerId="ADAL" clId="{7FBC8475-930F-4B06-9AD0-A0220C9CC4C8}" dt="2023-10-31T10:56:05.385" v="1" actId="478"/>
          <ac:spMkLst>
            <pc:docMk/>
            <pc:sldMk cId="1643668870" sldId="428"/>
            <ac:spMk id="16" creationId="{09BCAA85-A3CE-51F7-C2E1-94C0D85A60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D6F3CD-44CF-46E1-894A-1935E7617A15}" type="datetimeFigureOut">
              <a:rPr lang="fr-CA" smtClean="0"/>
              <a:pPr/>
              <a:t>2023-10-31</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0C4C38-13CF-43B0-98FF-DB7006042C29}" type="slidenum">
              <a:rPr lang="fr-CA" smtClean="0"/>
              <a:pPr/>
              <a:t>‹N°›</a:t>
            </a:fld>
            <a:endParaRPr lang="fr-CA"/>
          </a:p>
        </p:txBody>
      </p:sp>
    </p:spTree>
    <p:extLst>
      <p:ext uri="{BB962C8B-B14F-4D97-AF65-F5344CB8AC3E}">
        <p14:creationId xmlns:p14="http://schemas.microsoft.com/office/powerpoint/2010/main" val="363996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730C4C38-13CF-43B0-98FF-DB7006042C29}" type="slidenum">
              <a:rPr lang="fr-CA" smtClean="0"/>
              <a:pPr/>
              <a:t>1</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2"/>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32DD0E1-E1EB-4D2C-A841-A764A70940B9}" type="datetimeFigureOut">
              <a:rPr lang="fr-CA" smtClean="0"/>
              <a:pPr/>
              <a:t>2023-10-31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AAFFB5B-49AD-47B5-92A8-437C1215595C}"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endParaRPr lang="fr-CA"/>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DD0E1-E1EB-4D2C-A841-A764A70940B9}" type="datetimeFigureOut">
              <a:rPr lang="fr-CA" smtClean="0"/>
              <a:pPr/>
              <a:t>2023-10-31</a:t>
            </a:fld>
            <a:endParaRPr lang="fr-CA"/>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FFB5B-49AD-47B5-92A8-437C1215595C}"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jp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jp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8.png"/><Relationship Id="rId11" Type="http://schemas.openxmlformats.org/officeDocument/2006/relationships/image" Target="../media/image26.PNG"/><Relationship Id="rId5" Type="http://schemas.openxmlformats.org/officeDocument/2006/relationships/image" Target="../media/image24.PNG"/><Relationship Id="rId10"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871847">
            <a:off x="3162298" y="2880871"/>
            <a:ext cx="899669" cy="752960"/>
          </a:xfrm>
          <a:prstGeom prst="rect">
            <a:avLst/>
          </a:prstGeom>
          <a:effec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 avec coins rognés en diagonale 4">
            <a:extLst>
              <a:ext uri="{FF2B5EF4-FFF2-40B4-BE49-F238E27FC236}">
                <a16:creationId xmlns:a16="http://schemas.microsoft.com/office/drawing/2014/main" id="{EA7D8E79-BC2B-2FF7-AD44-8352E896D78A}"/>
              </a:ext>
            </a:extLst>
          </p:cNvPr>
          <p:cNvSpPr/>
          <p:nvPr/>
        </p:nvSpPr>
        <p:spPr>
          <a:xfrm>
            <a:off x="653243" y="1764076"/>
            <a:ext cx="10873208" cy="3537550"/>
          </a:xfrm>
          <a:prstGeom prst="snip2DiagRect">
            <a:avLst/>
          </a:prstGeom>
          <a:solidFill>
            <a:schemeClr val="bg1">
              <a:alpha val="76000"/>
            </a:schemeClr>
          </a:solidFill>
          <a:ln>
            <a:solidFill>
              <a:srgbClr val="D0D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3" name="ZoneTexte 2">
            <a:extLst>
              <a:ext uri="{FF2B5EF4-FFF2-40B4-BE49-F238E27FC236}">
                <a16:creationId xmlns:a16="http://schemas.microsoft.com/office/drawing/2014/main" id="{5812CFFD-9F3C-F95C-2FC4-5091CFA6D341}"/>
              </a:ext>
            </a:extLst>
          </p:cNvPr>
          <p:cNvSpPr txBox="1"/>
          <p:nvPr/>
        </p:nvSpPr>
        <p:spPr>
          <a:xfrm>
            <a:off x="659396" y="1149846"/>
            <a:ext cx="8532948" cy="532596"/>
          </a:xfrm>
          <a:prstGeom prst="snip2DiagRect">
            <a:avLst/>
          </a:prstGeom>
          <a:solidFill>
            <a:srgbClr val="1C72A3"/>
          </a:solidFill>
          <a:ln>
            <a:noFill/>
          </a:ln>
        </p:spPr>
        <p:txBody>
          <a:bodyPr wrap="square" rtlCol="0">
            <a:spAutoFit/>
          </a:bodyPr>
          <a:lstStyle/>
          <a:p>
            <a:pPr algn="ctr">
              <a:defRPr/>
            </a:pPr>
            <a:r>
              <a:rPr lang="fr-CA" sz="2300" b="1" dirty="0">
                <a:solidFill>
                  <a:prstClr val="white"/>
                </a:solidFill>
                <a:latin typeface="Century Gothic" panose="020B0502020202020204" pitchFamily="34" charset="0"/>
                <a:cs typeface="Arial" panose="020B0604020202020204" pitchFamily="34" charset="0"/>
              </a:rPr>
              <a:t>Résumé* des règlements – Déroulement de la compétition</a:t>
            </a:r>
          </a:p>
        </p:txBody>
      </p:sp>
      <p:sp>
        <p:nvSpPr>
          <p:cNvPr id="4" name="ZoneTexte 3">
            <a:extLst>
              <a:ext uri="{FF2B5EF4-FFF2-40B4-BE49-F238E27FC236}">
                <a16:creationId xmlns:a16="http://schemas.microsoft.com/office/drawing/2014/main" id="{504CE9AB-5D64-81FC-278F-FB1A0114224F}"/>
              </a:ext>
            </a:extLst>
          </p:cNvPr>
          <p:cNvSpPr txBox="1"/>
          <p:nvPr/>
        </p:nvSpPr>
        <p:spPr>
          <a:xfrm>
            <a:off x="1480583" y="2436720"/>
            <a:ext cx="9956464"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Les membres de l’équipe peuvent effectuer un lancer à tour de rôle ou opter pour un seul lanceur.</a:t>
            </a:r>
            <a:endParaRPr lang="fr-CA" sz="2400" dirty="0">
              <a:latin typeface="Century Gothic" panose="020B0502020202020204" pitchFamily="34" charset="0"/>
            </a:endParaRPr>
          </a:p>
        </p:txBody>
      </p:sp>
      <p:sp>
        <p:nvSpPr>
          <p:cNvPr id="6" name="ZoneTexte 5">
            <a:extLst>
              <a:ext uri="{FF2B5EF4-FFF2-40B4-BE49-F238E27FC236}">
                <a16:creationId xmlns:a16="http://schemas.microsoft.com/office/drawing/2014/main" id="{3D709557-4B75-B863-1305-A7C46D8C7DF3}"/>
              </a:ext>
            </a:extLst>
          </p:cNvPr>
          <p:cNvSpPr txBox="1"/>
          <p:nvPr/>
        </p:nvSpPr>
        <p:spPr>
          <a:xfrm>
            <a:off x="1494037" y="3296902"/>
            <a:ext cx="6787436" cy="461665"/>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Les avions doivent être lancés avec la main.</a:t>
            </a:r>
            <a:endParaRPr lang="fr-CA" sz="2400" dirty="0">
              <a:latin typeface="Century Gothic" panose="020B0502020202020204" pitchFamily="34" charset="0"/>
            </a:endParaRPr>
          </a:p>
        </p:txBody>
      </p:sp>
      <p:sp>
        <p:nvSpPr>
          <p:cNvPr id="8" name="ZoneTexte 7">
            <a:extLst>
              <a:ext uri="{FF2B5EF4-FFF2-40B4-BE49-F238E27FC236}">
                <a16:creationId xmlns:a16="http://schemas.microsoft.com/office/drawing/2014/main" id="{A5377E4D-DD8B-7B10-DA35-38F320331D03}"/>
              </a:ext>
            </a:extLst>
          </p:cNvPr>
          <p:cNvSpPr txBox="1"/>
          <p:nvPr/>
        </p:nvSpPr>
        <p:spPr>
          <a:xfrm>
            <a:off x="1480583" y="3856732"/>
            <a:ext cx="9990235" cy="461665"/>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Les pieds du lanceur ne peuvent pas dépasser la ligne de départ.</a:t>
            </a:r>
            <a:endParaRPr lang="fr-CA" sz="2400" dirty="0">
              <a:latin typeface="Century Gothic" panose="020B0502020202020204" pitchFamily="34" charset="0"/>
            </a:endParaRPr>
          </a:p>
        </p:txBody>
      </p:sp>
      <p:sp>
        <p:nvSpPr>
          <p:cNvPr id="14" name="ZoneTexte 13">
            <a:extLst>
              <a:ext uri="{FF2B5EF4-FFF2-40B4-BE49-F238E27FC236}">
                <a16:creationId xmlns:a16="http://schemas.microsoft.com/office/drawing/2014/main" id="{B1B5E861-E544-25C3-7069-81C7A9154D56}"/>
              </a:ext>
            </a:extLst>
          </p:cNvPr>
          <p:cNvSpPr txBox="1"/>
          <p:nvPr/>
        </p:nvSpPr>
        <p:spPr>
          <a:xfrm>
            <a:off x="-18231" y="5866239"/>
            <a:ext cx="9062096" cy="246221"/>
          </a:xfrm>
          <a:prstGeom prst="rect">
            <a:avLst/>
          </a:prstGeom>
          <a:noFill/>
        </p:spPr>
        <p:txBody>
          <a:bodyPr wrap="none" rtlCol="0">
            <a:spAutoFit/>
          </a:bodyPr>
          <a:lstStyle/>
          <a:p>
            <a:r>
              <a:rPr lang="fr-CA" sz="1000" b="1" i="1" dirty="0">
                <a:latin typeface="ITC Avant Garde Gothic" panose="02000503000000000000" pitchFamily="50" charset="0"/>
              </a:rPr>
              <a:t>*ATTENTION, cette présentation mentionne uniquement quelques-uns des règlements. Consultez le site web pour le document complet!</a:t>
            </a:r>
          </a:p>
        </p:txBody>
      </p:sp>
      <p:pic>
        <p:nvPicPr>
          <p:cNvPr id="18" name="Image 17" descr="Une image contenant conception, Police, typographie&#10;&#10;Description générée automatiquement">
            <a:extLst>
              <a:ext uri="{FF2B5EF4-FFF2-40B4-BE49-F238E27FC236}">
                <a16:creationId xmlns:a16="http://schemas.microsoft.com/office/drawing/2014/main" id="{4D2B1300-3AC9-F31D-8069-6F7A8DAA1489}"/>
              </a:ext>
            </a:extLst>
          </p:cNvPr>
          <p:cNvPicPr>
            <a:picLocks noChangeAspect="1"/>
          </p:cNvPicPr>
          <p:nvPr/>
        </p:nvPicPr>
        <p:blipFill rotWithShape="1">
          <a:blip r:embed="rId3">
            <a:extLst>
              <a:ext uri="{28A0092B-C50C-407E-A947-70E740481C1C}">
                <a14:useLocalDpi xmlns:a14="http://schemas.microsoft.com/office/drawing/2010/main" val="0"/>
              </a:ext>
            </a:extLst>
          </a:blip>
          <a:srcRect l="1" t="39774" r="-8976" b="39608"/>
          <a:stretch/>
        </p:blipFill>
        <p:spPr>
          <a:xfrm>
            <a:off x="949636" y="3780131"/>
            <a:ext cx="615610" cy="625576"/>
          </a:xfrm>
          <a:prstGeom prst="rect">
            <a:avLst/>
          </a:prstGeom>
        </p:spPr>
      </p:pic>
      <p:pic>
        <p:nvPicPr>
          <p:cNvPr id="19" name="Image 18" descr="Une image contenant conception, Police, typographie&#10;&#10;Description générée automatiquement">
            <a:extLst>
              <a:ext uri="{FF2B5EF4-FFF2-40B4-BE49-F238E27FC236}">
                <a16:creationId xmlns:a16="http://schemas.microsoft.com/office/drawing/2014/main" id="{D1CD808A-9881-F126-281A-9911C47C4082}"/>
              </a:ext>
            </a:extLst>
          </p:cNvPr>
          <p:cNvPicPr>
            <a:picLocks noChangeAspect="1"/>
          </p:cNvPicPr>
          <p:nvPr/>
        </p:nvPicPr>
        <p:blipFill rotWithShape="1">
          <a:blip r:embed="rId3">
            <a:extLst>
              <a:ext uri="{28A0092B-C50C-407E-A947-70E740481C1C}">
                <a14:useLocalDpi xmlns:a14="http://schemas.microsoft.com/office/drawing/2010/main" val="0"/>
              </a:ext>
            </a:extLst>
          </a:blip>
          <a:srcRect t="20600" b="61209"/>
          <a:stretch/>
        </p:blipFill>
        <p:spPr>
          <a:xfrm>
            <a:off x="954522" y="3202811"/>
            <a:ext cx="615610" cy="601467"/>
          </a:xfrm>
          <a:prstGeom prst="rect">
            <a:avLst/>
          </a:prstGeom>
        </p:spPr>
      </p:pic>
      <p:pic>
        <p:nvPicPr>
          <p:cNvPr id="20" name="Image 19" descr="Une image contenant conception, Police, typographie&#10;&#10;Description générée automatiquement">
            <a:extLst>
              <a:ext uri="{FF2B5EF4-FFF2-40B4-BE49-F238E27FC236}">
                <a16:creationId xmlns:a16="http://schemas.microsoft.com/office/drawing/2014/main" id="{BAADF36A-FBFF-6D66-5589-62C28E3DC9D4}"/>
              </a:ext>
            </a:extLst>
          </p:cNvPr>
          <p:cNvPicPr>
            <a:picLocks noChangeAspect="1"/>
          </p:cNvPicPr>
          <p:nvPr/>
        </p:nvPicPr>
        <p:blipFill rotWithShape="1">
          <a:blip r:embed="rId3">
            <a:extLst>
              <a:ext uri="{28A0092B-C50C-407E-A947-70E740481C1C}">
                <a14:useLocalDpi xmlns:a14="http://schemas.microsoft.com/office/drawing/2010/main" val="0"/>
              </a:ext>
            </a:extLst>
          </a:blip>
          <a:srcRect l="1" r="-1" b="82238"/>
          <a:stretch/>
        </p:blipFill>
        <p:spPr>
          <a:xfrm>
            <a:off x="955037" y="2411465"/>
            <a:ext cx="615610" cy="587307"/>
          </a:xfrm>
          <a:prstGeom prst="rect">
            <a:avLst/>
          </a:prstGeom>
        </p:spPr>
      </p:pic>
      <p:sp>
        <p:nvSpPr>
          <p:cNvPr id="15" name="ZoneTexte 14">
            <a:extLst>
              <a:ext uri="{FF2B5EF4-FFF2-40B4-BE49-F238E27FC236}">
                <a16:creationId xmlns:a16="http://schemas.microsoft.com/office/drawing/2014/main" id="{9A0F120E-0800-B753-0F73-031F90E02BA7}"/>
              </a:ext>
            </a:extLst>
          </p:cNvPr>
          <p:cNvSpPr txBox="1"/>
          <p:nvPr/>
        </p:nvSpPr>
        <p:spPr>
          <a:xfrm>
            <a:off x="1408288" y="1881685"/>
            <a:ext cx="9709709" cy="461665"/>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Chaque équipe a droit à deux lancers consécutifs par épreuve.</a:t>
            </a:r>
            <a:endParaRPr lang="fr-CA" sz="2400" dirty="0">
              <a:latin typeface="Century Gothic" panose="020B0502020202020204" pitchFamily="34" charset="0"/>
            </a:endParaRPr>
          </a:p>
        </p:txBody>
      </p:sp>
      <p:pic>
        <p:nvPicPr>
          <p:cNvPr id="21" name="Image 20" descr="Une image contenant conception, Police, typographie&#10;&#10;Description générée automatiquement">
            <a:extLst>
              <a:ext uri="{FF2B5EF4-FFF2-40B4-BE49-F238E27FC236}">
                <a16:creationId xmlns:a16="http://schemas.microsoft.com/office/drawing/2014/main" id="{46EBD9DC-371F-004A-CF3B-7F94750D7349}"/>
              </a:ext>
            </a:extLst>
          </p:cNvPr>
          <p:cNvPicPr>
            <a:picLocks noChangeAspect="1"/>
          </p:cNvPicPr>
          <p:nvPr/>
        </p:nvPicPr>
        <p:blipFill rotWithShape="1">
          <a:blip r:embed="rId4">
            <a:extLst>
              <a:ext uri="{28A0092B-C50C-407E-A947-70E740481C1C}">
                <a14:useLocalDpi xmlns:a14="http://schemas.microsoft.com/office/drawing/2010/main" val="0"/>
              </a:ext>
            </a:extLst>
          </a:blip>
          <a:srcRect l="-2939" t="86605" r="1"/>
          <a:stretch/>
        </p:blipFill>
        <p:spPr>
          <a:xfrm>
            <a:off x="836527" y="1881684"/>
            <a:ext cx="615610" cy="435719"/>
          </a:xfrm>
          <a:prstGeom prst="rect">
            <a:avLst/>
          </a:prstGeom>
        </p:spPr>
      </p:pic>
      <p:sp>
        <p:nvSpPr>
          <p:cNvPr id="2" name="ZoneTexte 1">
            <a:extLst>
              <a:ext uri="{FF2B5EF4-FFF2-40B4-BE49-F238E27FC236}">
                <a16:creationId xmlns:a16="http://schemas.microsoft.com/office/drawing/2014/main" id="{6D3D71FE-ACE1-D517-22CF-D12F95B3454E}"/>
              </a:ext>
            </a:extLst>
          </p:cNvPr>
          <p:cNvSpPr txBox="1"/>
          <p:nvPr/>
        </p:nvSpPr>
        <p:spPr>
          <a:xfrm>
            <a:off x="1570132" y="4470629"/>
            <a:ext cx="9968625"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L’équipe peut apporter des ajustements à son avion entre les lancers.</a:t>
            </a:r>
            <a:endParaRPr lang="fr-CA" sz="2400" dirty="0">
              <a:latin typeface="Century Gothic" panose="020B0502020202020204" pitchFamily="34" charset="0"/>
            </a:endParaRPr>
          </a:p>
        </p:txBody>
      </p:sp>
      <p:pic>
        <p:nvPicPr>
          <p:cNvPr id="7" name="Image 6" descr="Une image contenant conception, Police, typographie&#10;&#10;Description générée automatiquement">
            <a:extLst>
              <a:ext uri="{FF2B5EF4-FFF2-40B4-BE49-F238E27FC236}">
                <a16:creationId xmlns:a16="http://schemas.microsoft.com/office/drawing/2014/main" id="{D98B45A7-A293-646C-51AB-6B527BAE2111}"/>
              </a:ext>
            </a:extLst>
          </p:cNvPr>
          <p:cNvPicPr>
            <a:picLocks noChangeAspect="1"/>
          </p:cNvPicPr>
          <p:nvPr/>
        </p:nvPicPr>
        <p:blipFill rotWithShape="1">
          <a:blip r:embed="rId5">
            <a:extLst>
              <a:ext uri="{28A0092B-C50C-407E-A947-70E740481C1C}">
                <a14:useLocalDpi xmlns:a14="http://schemas.microsoft.com/office/drawing/2010/main" val="0"/>
              </a:ext>
            </a:extLst>
          </a:blip>
          <a:srcRect l="-1594" t="61658" r="1595" b="19117"/>
          <a:stretch/>
        </p:blipFill>
        <p:spPr>
          <a:xfrm>
            <a:off x="945338" y="4400031"/>
            <a:ext cx="615610" cy="635666"/>
          </a:xfrm>
          <a:prstGeom prst="rect">
            <a:avLst/>
          </a:prstGeom>
        </p:spPr>
      </p:pic>
    </p:spTree>
    <p:extLst>
      <p:ext uri="{BB962C8B-B14F-4D97-AF65-F5344CB8AC3E}">
        <p14:creationId xmlns:p14="http://schemas.microsoft.com/office/powerpoint/2010/main" val="147117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509843D1-E74F-85C5-5AC7-B45C9402C26A}"/>
              </a:ext>
            </a:extLst>
          </p:cNvPr>
          <p:cNvGrpSpPr/>
          <p:nvPr/>
        </p:nvGrpSpPr>
        <p:grpSpPr>
          <a:xfrm>
            <a:off x="9113540" y="0"/>
            <a:ext cx="3078461" cy="6858001"/>
            <a:chOff x="9113540" y="0"/>
            <a:chExt cx="3078461" cy="6858001"/>
          </a:xfrm>
        </p:grpSpPr>
        <p:sp>
          <p:nvSpPr>
            <p:cNvPr id="4" name="Rectangle 3">
              <a:extLst>
                <a:ext uri="{FF2B5EF4-FFF2-40B4-BE49-F238E27FC236}">
                  <a16:creationId xmlns:a16="http://schemas.microsoft.com/office/drawing/2014/main" id="{1A45C283-D84C-18D0-8A8B-741714E7977A}"/>
                </a:ext>
              </a:extLst>
            </p:cNvPr>
            <p:cNvSpPr/>
            <p:nvPr/>
          </p:nvSpPr>
          <p:spPr>
            <a:xfrm>
              <a:off x="9113540" y="0"/>
              <a:ext cx="3078460"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4">
              <a:extLst>
                <a:ext uri="{FF2B5EF4-FFF2-40B4-BE49-F238E27FC236}">
                  <a16:creationId xmlns:a16="http://schemas.microsoft.com/office/drawing/2014/main" id="{E792DCE3-E34F-D844-6582-F67294CFC4A2}"/>
                </a:ext>
              </a:extLst>
            </p:cNvPr>
            <p:cNvSpPr/>
            <p:nvPr/>
          </p:nvSpPr>
          <p:spPr>
            <a:xfrm>
              <a:off x="9768409" y="4653137"/>
              <a:ext cx="2423592"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Rectangle : avec coins rognés en diagonale 1">
            <a:extLst>
              <a:ext uri="{FF2B5EF4-FFF2-40B4-BE49-F238E27FC236}">
                <a16:creationId xmlns:a16="http://schemas.microsoft.com/office/drawing/2014/main" id="{0A3C9EF4-B067-AA48-99E3-E9C1024ED309}"/>
              </a:ext>
            </a:extLst>
          </p:cNvPr>
          <p:cNvSpPr/>
          <p:nvPr/>
        </p:nvSpPr>
        <p:spPr>
          <a:xfrm>
            <a:off x="659396" y="1222166"/>
            <a:ext cx="8384469" cy="3016322"/>
          </a:xfrm>
          <a:prstGeom prst="snip2DiagRect">
            <a:avLst/>
          </a:prstGeom>
          <a:solidFill>
            <a:schemeClr val="bg1">
              <a:alpha val="76000"/>
            </a:schemeClr>
          </a:solidFill>
          <a:ln>
            <a:solidFill>
              <a:srgbClr val="66BF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pic>
        <p:nvPicPr>
          <p:cNvPr id="17" name="Image 16">
            <a:extLst>
              <a:ext uri="{FF2B5EF4-FFF2-40B4-BE49-F238E27FC236}">
                <a16:creationId xmlns:a16="http://schemas.microsoft.com/office/drawing/2014/main" id="{A2DB84E3-2CCE-9A85-9247-9157805041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6" t="2129" r="68112" b="54352"/>
          <a:stretch/>
        </p:blipFill>
        <p:spPr>
          <a:xfrm>
            <a:off x="2406822" y="1218978"/>
            <a:ext cx="1035595" cy="1062148"/>
          </a:xfrm>
          <a:prstGeom prst="rect">
            <a:avLst/>
          </a:prstGeom>
        </p:spPr>
      </p:pic>
      <p:sp>
        <p:nvSpPr>
          <p:cNvPr id="18" name="ZoneTexte 17">
            <a:extLst>
              <a:ext uri="{FF2B5EF4-FFF2-40B4-BE49-F238E27FC236}">
                <a16:creationId xmlns:a16="http://schemas.microsoft.com/office/drawing/2014/main" id="{804FA7DC-E410-B18C-0044-6D8B2BBC6089}"/>
              </a:ext>
            </a:extLst>
          </p:cNvPr>
          <p:cNvSpPr txBox="1"/>
          <p:nvPr/>
        </p:nvSpPr>
        <p:spPr>
          <a:xfrm>
            <a:off x="911424" y="1351602"/>
            <a:ext cx="1297150" cy="369332"/>
          </a:xfrm>
          <a:prstGeom prst="rect">
            <a:avLst/>
          </a:prstGeom>
          <a:noFill/>
        </p:spPr>
        <p:txBody>
          <a:bodyPr wrap="none" rtlCol="0">
            <a:spAutoFit/>
          </a:bodyPr>
          <a:lstStyle/>
          <a:p>
            <a:r>
              <a:rPr lang="fr-CA" dirty="0">
                <a:latin typeface="Century Gothic" panose="020B0502020202020204" pitchFamily="34" charset="0"/>
                <a:cs typeface="Amatic SC" panose="00000500000000000000" pitchFamily="2" charset="-79"/>
              </a:rPr>
              <a:t>Épreuve 1</a:t>
            </a:r>
          </a:p>
        </p:txBody>
      </p:sp>
      <p:sp>
        <p:nvSpPr>
          <p:cNvPr id="19" name="ZoneTexte 18">
            <a:extLst>
              <a:ext uri="{FF2B5EF4-FFF2-40B4-BE49-F238E27FC236}">
                <a16:creationId xmlns:a16="http://schemas.microsoft.com/office/drawing/2014/main" id="{7408B65B-9389-439B-DED3-5FE0BE7D8ED4}"/>
              </a:ext>
            </a:extLst>
          </p:cNvPr>
          <p:cNvSpPr txBox="1"/>
          <p:nvPr/>
        </p:nvSpPr>
        <p:spPr>
          <a:xfrm>
            <a:off x="911424" y="2280958"/>
            <a:ext cx="7848872" cy="338554"/>
          </a:xfrm>
          <a:prstGeom prst="rect">
            <a:avLst/>
          </a:prstGeom>
          <a:noFill/>
        </p:spPr>
        <p:txBody>
          <a:bodyPr wrap="square" rtlCol="0">
            <a:spAutoFit/>
          </a:bodyPr>
          <a:lstStyle/>
          <a:p>
            <a:r>
              <a:rPr lang="fr-CA" sz="1600" dirty="0">
                <a:latin typeface="Century Gothic" panose="020B0502020202020204" pitchFamily="34" charset="0"/>
              </a:rPr>
              <a:t>L’avion doit parcourir la plus grande distance possible à l’intérieur du couloir.</a:t>
            </a:r>
          </a:p>
        </p:txBody>
      </p:sp>
      <p:grpSp>
        <p:nvGrpSpPr>
          <p:cNvPr id="23" name="Groupe 22">
            <a:extLst>
              <a:ext uri="{FF2B5EF4-FFF2-40B4-BE49-F238E27FC236}">
                <a16:creationId xmlns:a16="http://schemas.microsoft.com/office/drawing/2014/main" id="{EDAF94EE-B13D-A9AF-EC2E-9D68D8B864C2}"/>
              </a:ext>
            </a:extLst>
          </p:cNvPr>
          <p:cNvGrpSpPr/>
          <p:nvPr/>
        </p:nvGrpSpPr>
        <p:grpSpPr>
          <a:xfrm rot="16200000">
            <a:off x="7642905" y="2328737"/>
            <a:ext cx="6336704" cy="1701279"/>
            <a:chOff x="2567608" y="4238488"/>
            <a:chExt cx="6336704" cy="1701279"/>
          </a:xfrm>
        </p:grpSpPr>
        <p:sp>
          <p:nvSpPr>
            <p:cNvPr id="22" name="Rectangle 21">
              <a:extLst>
                <a:ext uri="{FF2B5EF4-FFF2-40B4-BE49-F238E27FC236}">
                  <a16:creationId xmlns:a16="http://schemas.microsoft.com/office/drawing/2014/main" id="{D245B031-E6BD-5A7B-D505-476D69FC7334}"/>
                </a:ext>
              </a:extLst>
            </p:cNvPr>
            <p:cNvSpPr/>
            <p:nvPr/>
          </p:nvSpPr>
          <p:spPr>
            <a:xfrm>
              <a:off x="8472264" y="4653136"/>
              <a:ext cx="432048" cy="5760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1" name="Image 20" descr="Une image contenant texte, capture d’écran, Rectangle, ligne&#10;&#10;Description générée automatiquement">
              <a:extLst>
                <a:ext uri="{FF2B5EF4-FFF2-40B4-BE49-F238E27FC236}">
                  <a16:creationId xmlns:a16="http://schemas.microsoft.com/office/drawing/2014/main" id="{E52E03AB-CBBE-0130-A176-704FBF960B8A}"/>
                </a:ext>
              </a:extLst>
            </p:cNvPr>
            <p:cNvPicPr>
              <a:picLocks noChangeAspect="1"/>
            </p:cNvPicPr>
            <p:nvPr/>
          </p:nvPicPr>
          <p:blipFill rotWithShape="1">
            <a:blip r:embed="rId5">
              <a:extLst>
                <a:ext uri="{28A0092B-C50C-407E-A947-70E740481C1C}">
                  <a14:useLocalDpi xmlns:a14="http://schemas.microsoft.com/office/drawing/2010/main" val="0"/>
                </a:ext>
              </a:extLst>
            </a:blip>
            <a:srcRect t="514"/>
            <a:stretch/>
          </p:blipFill>
          <p:spPr>
            <a:xfrm rot="5400000">
              <a:off x="4772930" y="2033166"/>
              <a:ext cx="1701279" cy="6111924"/>
            </a:xfrm>
            <a:prstGeom prst="rect">
              <a:avLst/>
            </a:prstGeom>
          </p:spPr>
        </p:pic>
      </p:grpSp>
      <p:sp>
        <p:nvSpPr>
          <p:cNvPr id="24" name="Ellipse 23">
            <a:extLst>
              <a:ext uri="{FF2B5EF4-FFF2-40B4-BE49-F238E27FC236}">
                <a16:creationId xmlns:a16="http://schemas.microsoft.com/office/drawing/2014/main" id="{264CF970-CD69-4FDF-A8C6-2C8D96DF23F3}"/>
              </a:ext>
            </a:extLst>
          </p:cNvPr>
          <p:cNvSpPr/>
          <p:nvPr/>
        </p:nvSpPr>
        <p:spPr>
          <a:xfrm>
            <a:off x="7752184" y="2280958"/>
            <a:ext cx="864096" cy="338554"/>
          </a:xfrm>
          <a:prstGeom prst="ellipse">
            <a:avLst/>
          </a:prstGeom>
          <a:noFill/>
          <a:ln>
            <a:solidFill>
              <a:srgbClr val="D0D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6" name="Connecteur : en arc 25">
            <a:extLst>
              <a:ext uri="{FF2B5EF4-FFF2-40B4-BE49-F238E27FC236}">
                <a16:creationId xmlns:a16="http://schemas.microsoft.com/office/drawing/2014/main" id="{CD2A1047-04CB-18B7-3531-4F956A9077F1}"/>
              </a:ext>
            </a:extLst>
          </p:cNvPr>
          <p:cNvCxnSpPr>
            <a:cxnSpLocks/>
            <a:stCxn id="19" idx="3"/>
          </p:cNvCxnSpPr>
          <p:nvPr/>
        </p:nvCxnSpPr>
        <p:spPr>
          <a:xfrm flipV="1">
            <a:off x="8760296" y="1484784"/>
            <a:ext cx="1816019" cy="965451"/>
          </a:xfrm>
          <a:prstGeom prst="curvedConnector3">
            <a:avLst>
              <a:gd name="adj1" fmla="val 50000"/>
            </a:avLst>
          </a:prstGeom>
          <a:ln w="28575">
            <a:solidFill>
              <a:srgbClr val="D0D000"/>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BBC5FDA3-1D30-FD9C-D4B4-BE86030C5F0E}"/>
              </a:ext>
            </a:extLst>
          </p:cNvPr>
          <p:cNvSpPr txBox="1"/>
          <p:nvPr/>
        </p:nvSpPr>
        <p:spPr>
          <a:xfrm>
            <a:off x="911424" y="2661023"/>
            <a:ext cx="7967488" cy="830997"/>
          </a:xfrm>
          <a:prstGeom prst="rect">
            <a:avLst/>
          </a:prstGeom>
          <a:noFill/>
        </p:spPr>
        <p:txBody>
          <a:bodyPr wrap="square" rtlCol="0">
            <a:spAutoFit/>
          </a:bodyPr>
          <a:lstStyle/>
          <a:p>
            <a:r>
              <a:rPr lang="fr-CA" sz="1600" dirty="0">
                <a:latin typeface="Century Gothic" panose="020B0502020202020204" pitchFamily="34" charset="0"/>
              </a:rPr>
              <a:t>C’est l’endroit où l’avion s’</a:t>
            </a:r>
            <a:r>
              <a:rPr lang="fr-CA" sz="1600" b="1" dirty="0">
                <a:solidFill>
                  <a:srgbClr val="66BFCF"/>
                </a:solidFill>
                <a:latin typeface="Century Gothic" panose="020B0502020202020204" pitchFamily="34" charset="0"/>
              </a:rPr>
              <a:t>immobilise</a:t>
            </a:r>
            <a:r>
              <a:rPr lang="fr-CA" sz="1600" dirty="0">
                <a:latin typeface="Century Gothic" panose="020B0502020202020204" pitchFamily="34" charset="0"/>
              </a:rPr>
              <a:t> qui détermine la distance parcourue. Elle est mesurée à partir du centre de la ligne de départ, jusqu’au nez de l’avion. Si l’avion quitte le couloir, seulement la moitié des points est accordée.</a:t>
            </a:r>
          </a:p>
        </p:txBody>
      </p:sp>
      <p:cxnSp>
        <p:nvCxnSpPr>
          <p:cNvPr id="47" name="Connecteur droit 46">
            <a:extLst>
              <a:ext uri="{FF2B5EF4-FFF2-40B4-BE49-F238E27FC236}">
                <a16:creationId xmlns:a16="http://schemas.microsoft.com/office/drawing/2014/main" id="{32E24637-68B9-782D-4009-8C1DE286A47E}"/>
              </a:ext>
            </a:extLst>
          </p:cNvPr>
          <p:cNvCxnSpPr>
            <a:cxnSpLocks/>
          </p:cNvCxnSpPr>
          <p:nvPr/>
        </p:nvCxnSpPr>
        <p:spPr>
          <a:xfrm flipH="1" flipV="1">
            <a:off x="10897160" y="2450179"/>
            <a:ext cx="113326" cy="3609799"/>
          </a:xfrm>
          <a:prstGeom prst="line">
            <a:avLst/>
          </a:prstGeom>
          <a:ln w="28575">
            <a:solidFill>
              <a:srgbClr val="E01818"/>
            </a:solidFill>
            <a:prstDash val="sysDash"/>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FB56541F-5EC8-57E2-4EEF-2B0AA71B1D71}"/>
              </a:ext>
            </a:extLst>
          </p:cNvPr>
          <p:cNvSpPr txBox="1"/>
          <p:nvPr/>
        </p:nvSpPr>
        <p:spPr>
          <a:xfrm>
            <a:off x="911424" y="3568114"/>
            <a:ext cx="7848872" cy="338554"/>
          </a:xfrm>
          <a:prstGeom prst="rect">
            <a:avLst/>
          </a:prstGeom>
          <a:noFill/>
        </p:spPr>
        <p:txBody>
          <a:bodyPr wrap="square" rtlCol="0">
            <a:spAutoFit/>
          </a:bodyPr>
          <a:lstStyle/>
          <a:p>
            <a:r>
              <a:rPr lang="fr-CA" sz="1600" dirty="0">
                <a:latin typeface="Century Gothic" panose="020B0502020202020204" pitchFamily="34" charset="0"/>
              </a:rPr>
              <a:t>Seul le meilleur des lancers est retenu.</a:t>
            </a:r>
          </a:p>
        </p:txBody>
      </p:sp>
      <p:pic>
        <p:nvPicPr>
          <p:cNvPr id="45" name="Image 44" descr="Une image contenant noir, obscurité&#10;&#10;Description générée automatiquement">
            <a:extLst>
              <a:ext uri="{FF2B5EF4-FFF2-40B4-BE49-F238E27FC236}">
                <a16:creationId xmlns:a16="http://schemas.microsoft.com/office/drawing/2014/main" id="{D88719B3-3EE7-87FE-C5EB-28FDC7A1C1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61366">
            <a:off x="10722229" y="6328578"/>
            <a:ext cx="571366" cy="571366"/>
          </a:xfrm>
          <a:prstGeom prst="rect">
            <a:avLst/>
          </a:prstGeom>
        </p:spPr>
      </p:pic>
      <p:sp>
        <p:nvSpPr>
          <p:cNvPr id="50" name="Organigramme : Connecteur 49">
            <a:extLst>
              <a:ext uri="{FF2B5EF4-FFF2-40B4-BE49-F238E27FC236}">
                <a16:creationId xmlns:a16="http://schemas.microsoft.com/office/drawing/2014/main" id="{6A741358-E73D-A659-A52B-CB3AB27D42B6}"/>
              </a:ext>
            </a:extLst>
          </p:cNvPr>
          <p:cNvSpPr/>
          <p:nvPr/>
        </p:nvSpPr>
        <p:spPr>
          <a:xfrm>
            <a:off x="10988476" y="6059978"/>
            <a:ext cx="76076" cy="71586"/>
          </a:xfrm>
          <a:prstGeom prst="flowChartConnector">
            <a:avLst/>
          </a:prstGeom>
          <a:solidFill>
            <a:srgbClr val="E018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ZoneTexte 51">
            <a:extLst>
              <a:ext uri="{FF2B5EF4-FFF2-40B4-BE49-F238E27FC236}">
                <a16:creationId xmlns:a16="http://schemas.microsoft.com/office/drawing/2014/main" id="{61977D2B-B05A-8E8B-8957-707FAE77D6F1}"/>
              </a:ext>
            </a:extLst>
          </p:cNvPr>
          <p:cNvSpPr txBox="1"/>
          <p:nvPr/>
        </p:nvSpPr>
        <p:spPr>
          <a:xfrm>
            <a:off x="10975321" y="4036783"/>
            <a:ext cx="821059" cy="307777"/>
          </a:xfrm>
          <a:prstGeom prst="rect">
            <a:avLst/>
          </a:prstGeom>
          <a:noFill/>
        </p:spPr>
        <p:txBody>
          <a:bodyPr wrap="none" rtlCol="0">
            <a:spAutoFit/>
          </a:bodyPr>
          <a:lstStyle/>
          <a:p>
            <a:r>
              <a:rPr lang="fr-CA" sz="1400" b="1" dirty="0">
                <a:solidFill>
                  <a:srgbClr val="E01818"/>
                </a:solidFill>
                <a:latin typeface="Century Gothic" panose="020B0502020202020204" pitchFamily="34" charset="0"/>
                <a:cs typeface="Amatic SC" panose="00000500000000000000" pitchFamily="2" charset="-79"/>
              </a:rPr>
              <a:t>658 cm</a:t>
            </a:r>
          </a:p>
        </p:txBody>
      </p:sp>
      <p:pic>
        <p:nvPicPr>
          <p:cNvPr id="53" name="Image 52" descr="Une image contenant noir, obscurité&#10;&#10;Description générée automatiquement">
            <a:extLst>
              <a:ext uri="{FF2B5EF4-FFF2-40B4-BE49-F238E27FC236}">
                <a16:creationId xmlns:a16="http://schemas.microsoft.com/office/drawing/2014/main" id="{6FCA054E-BA14-0377-6880-A997C8404C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86256">
            <a:off x="10694522" y="6339283"/>
            <a:ext cx="571366" cy="571366"/>
          </a:xfrm>
          <a:prstGeom prst="rect">
            <a:avLst/>
          </a:prstGeom>
        </p:spPr>
      </p:pic>
      <p:cxnSp>
        <p:nvCxnSpPr>
          <p:cNvPr id="54" name="Connecteur droit 53">
            <a:extLst>
              <a:ext uri="{FF2B5EF4-FFF2-40B4-BE49-F238E27FC236}">
                <a16:creationId xmlns:a16="http://schemas.microsoft.com/office/drawing/2014/main" id="{012FF2D1-F79E-9A87-6D29-E20909806270}"/>
              </a:ext>
            </a:extLst>
          </p:cNvPr>
          <p:cNvCxnSpPr>
            <a:cxnSpLocks/>
          </p:cNvCxnSpPr>
          <p:nvPr/>
        </p:nvCxnSpPr>
        <p:spPr>
          <a:xfrm flipV="1">
            <a:off x="11014944" y="2924944"/>
            <a:ext cx="822022" cy="3167462"/>
          </a:xfrm>
          <a:prstGeom prst="line">
            <a:avLst/>
          </a:prstGeom>
          <a:ln w="28575">
            <a:solidFill>
              <a:srgbClr val="F1C253"/>
            </a:solidFill>
            <a:prstDash val="sysDash"/>
          </a:ln>
        </p:spPr>
        <p:style>
          <a:lnRef idx="1">
            <a:schemeClr val="accent1"/>
          </a:lnRef>
          <a:fillRef idx="0">
            <a:schemeClr val="accent1"/>
          </a:fillRef>
          <a:effectRef idx="0">
            <a:schemeClr val="accent1"/>
          </a:effectRef>
          <a:fontRef idx="minor">
            <a:schemeClr val="tx1"/>
          </a:fontRef>
        </p:style>
      </p:cxnSp>
      <p:sp>
        <p:nvSpPr>
          <p:cNvPr id="59" name="ZoneTexte 58">
            <a:extLst>
              <a:ext uri="{FF2B5EF4-FFF2-40B4-BE49-F238E27FC236}">
                <a16:creationId xmlns:a16="http://schemas.microsoft.com/office/drawing/2014/main" id="{DD1CA28F-4B53-A6D3-0F51-953E8465D5E1}"/>
              </a:ext>
            </a:extLst>
          </p:cNvPr>
          <p:cNvSpPr txBox="1"/>
          <p:nvPr/>
        </p:nvSpPr>
        <p:spPr>
          <a:xfrm>
            <a:off x="10683311" y="3981702"/>
            <a:ext cx="821059" cy="307777"/>
          </a:xfrm>
          <a:prstGeom prst="rect">
            <a:avLst/>
          </a:prstGeom>
          <a:noFill/>
        </p:spPr>
        <p:txBody>
          <a:bodyPr wrap="none" rtlCol="0">
            <a:spAutoFit/>
          </a:bodyPr>
          <a:lstStyle/>
          <a:p>
            <a:r>
              <a:rPr lang="fr-CA" sz="1400" b="1" dirty="0">
                <a:solidFill>
                  <a:srgbClr val="F1C253"/>
                </a:solidFill>
                <a:latin typeface="Century Gothic" panose="020B0502020202020204" pitchFamily="34" charset="0"/>
                <a:cs typeface="Amatic SC" panose="00000500000000000000" pitchFamily="2" charset="-79"/>
              </a:rPr>
              <a:t>560 cm</a:t>
            </a:r>
          </a:p>
        </p:txBody>
      </p:sp>
      <p:sp>
        <p:nvSpPr>
          <p:cNvPr id="60" name="ZoneTexte 59">
            <a:extLst>
              <a:ext uri="{FF2B5EF4-FFF2-40B4-BE49-F238E27FC236}">
                <a16:creationId xmlns:a16="http://schemas.microsoft.com/office/drawing/2014/main" id="{D5A4B013-015E-2651-ADE4-44DABEF067AE}"/>
              </a:ext>
            </a:extLst>
          </p:cNvPr>
          <p:cNvSpPr txBox="1"/>
          <p:nvPr/>
        </p:nvSpPr>
        <p:spPr>
          <a:xfrm>
            <a:off x="5808614" y="4551864"/>
            <a:ext cx="2813910" cy="1101923"/>
          </a:xfrm>
          <a:prstGeom prst="snip2DiagRect">
            <a:avLst/>
          </a:prstGeom>
          <a:solidFill>
            <a:srgbClr val="FFD300"/>
          </a:solidFill>
        </p:spPr>
        <p:txBody>
          <a:bodyPr wrap="square" rtlCol="0">
            <a:spAutoFit/>
          </a:bodyPr>
          <a:lstStyle/>
          <a:p>
            <a:endParaRPr lang="fr-CA" sz="2800" dirty="0">
              <a:solidFill>
                <a:schemeClr val="bg1"/>
              </a:solidFill>
              <a:latin typeface="Arial" panose="020B0604020202020204" pitchFamily="34" charset="0"/>
              <a:cs typeface="Arial" panose="020B0604020202020204" pitchFamily="34" charset="0"/>
            </a:endParaRPr>
          </a:p>
          <a:p>
            <a:r>
              <a:rPr lang="fr-CA" sz="2000" dirty="0">
                <a:solidFill>
                  <a:schemeClr val="bg1"/>
                </a:solidFill>
                <a:latin typeface="Century Gothic" panose="020B0502020202020204" pitchFamily="34" charset="0"/>
                <a:cs typeface="Amatic SC" panose="00000500000000000000" pitchFamily="2" charset="-79"/>
              </a:rPr>
              <a:t>560 / 2 = 280 points</a:t>
            </a:r>
          </a:p>
          <a:p>
            <a:endParaRPr lang="fr-CA" sz="600" dirty="0">
              <a:solidFill>
                <a:schemeClr val="bg1"/>
              </a:solidFill>
              <a:latin typeface="Amatic SC" panose="00000500000000000000" pitchFamily="2" charset="-79"/>
              <a:cs typeface="Amatic SC" panose="00000500000000000000" pitchFamily="2" charset="-79"/>
            </a:endParaRPr>
          </a:p>
        </p:txBody>
      </p:sp>
      <p:pic>
        <p:nvPicPr>
          <p:cNvPr id="8" name="Image 7" descr="Une image contenant Police, Graphique, logo, rouge&#10;&#10;Description générée automatiquement">
            <a:extLst>
              <a:ext uri="{FF2B5EF4-FFF2-40B4-BE49-F238E27FC236}">
                <a16:creationId xmlns:a16="http://schemas.microsoft.com/office/drawing/2014/main" id="{105CAAF3-8194-5D71-52FD-A4D024739E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352" y="101870"/>
            <a:ext cx="2956816" cy="807790"/>
          </a:xfrm>
          <a:prstGeom prst="rect">
            <a:avLst/>
          </a:prstGeom>
        </p:spPr>
      </p:pic>
      <p:pic>
        <p:nvPicPr>
          <p:cNvPr id="10" name="Image 9" descr="Une image contenant Police, Graphique, typographie, logo&#10;&#10;Description générée automatiquement">
            <a:extLst>
              <a:ext uri="{FF2B5EF4-FFF2-40B4-BE49-F238E27FC236}">
                <a16:creationId xmlns:a16="http://schemas.microsoft.com/office/drawing/2014/main" id="{3A88774E-F500-D802-64B8-07470DC933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3432" y="1725841"/>
            <a:ext cx="1189807" cy="473317"/>
          </a:xfrm>
          <a:prstGeom prst="rect">
            <a:avLst/>
          </a:prstGeom>
        </p:spPr>
      </p:pic>
      <p:grpSp>
        <p:nvGrpSpPr>
          <p:cNvPr id="14" name="Groupe 13">
            <a:extLst>
              <a:ext uri="{FF2B5EF4-FFF2-40B4-BE49-F238E27FC236}">
                <a16:creationId xmlns:a16="http://schemas.microsoft.com/office/drawing/2014/main" id="{0E005C3B-F56F-4EF3-A191-B7EEC0B5A5B8}"/>
              </a:ext>
            </a:extLst>
          </p:cNvPr>
          <p:cNvGrpSpPr/>
          <p:nvPr/>
        </p:nvGrpSpPr>
        <p:grpSpPr>
          <a:xfrm>
            <a:off x="3419472" y="4573597"/>
            <a:ext cx="2068297" cy="991731"/>
            <a:chOff x="3419472" y="4573597"/>
            <a:chExt cx="2068297" cy="991731"/>
          </a:xfrm>
        </p:grpSpPr>
        <p:sp>
          <p:nvSpPr>
            <p:cNvPr id="51" name="ZoneTexte 50">
              <a:extLst>
                <a:ext uri="{FF2B5EF4-FFF2-40B4-BE49-F238E27FC236}">
                  <a16:creationId xmlns:a16="http://schemas.microsoft.com/office/drawing/2014/main" id="{B073DD20-5D92-A4D0-2AC3-61767D967655}"/>
                </a:ext>
              </a:extLst>
            </p:cNvPr>
            <p:cNvSpPr txBox="1"/>
            <p:nvPr/>
          </p:nvSpPr>
          <p:spPr>
            <a:xfrm>
              <a:off x="3419472" y="4573597"/>
              <a:ext cx="2068297" cy="991731"/>
            </a:xfrm>
            <a:prstGeom prst="snip2DiagRect">
              <a:avLst/>
            </a:prstGeom>
            <a:solidFill>
              <a:srgbClr val="E01818"/>
            </a:solidFill>
          </p:spPr>
          <p:txBody>
            <a:bodyPr wrap="square" rtlCol="0">
              <a:spAutoFit/>
            </a:bodyPr>
            <a:lstStyle/>
            <a:p>
              <a:endParaRPr lang="fr-CA" sz="2800" dirty="0">
                <a:solidFill>
                  <a:schemeClr val="bg1"/>
                </a:solidFill>
                <a:latin typeface="Arial" panose="020B0604020202020204" pitchFamily="34" charset="0"/>
                <a:cs typeface="Arial" panose="020B0604020202020204" pitchFamily="34" charset="0"/>
              </a:endParaRPr>
            </a:p>
            <a:p>
              <a:r>
                <a:rPr lang="fr-CA" sz="2000" dirty="0">
                  <a:solidFill>
                    <a:schemeClr val="bg1"/>
                  </a:solidFill>
                  <a:latin typeface="Century Gothic" panose="020B0502020202020204" pitchFamily="34" charset="0"/>
                  <a:cs typeface="Amatic SC" panose="00000500000000000000" pitchFamily="2" charset="-79"/>
                </a:rPr>
                <a:t>658 points</a:t>
              </a:r>
            </a:p>
          </p:txBody>
        </p:sp>
        <p:pic>
          <p:nvPicPr>
            <p:cNvPr id="12" name="Image 11" descr="Une image contenant Police, rouge, Graphique, logo&#10;&#10;Description générée automatiquement">
              <a:extLst>
                <a:ext uri="{FF2B5EF4-FFF2-40B4-BE49-F238E27FC236}">
                  <a16:creationId xmlns:a16="http://schemas.microsoft.com/office/drawing/2014/main" id="{D86A0A26-06DA-1F41-22DE-0DD49C3B32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3375" y="4706030"/>
              <a:ext cx="1191613" cy="436048"/>
            </a:xfrm>
            <a:prstGeom prst="rect">
              <a:avLst/>
            </a:prstGeom>
          </p:spPr>
        </p:pic>
      </p:grpSp>
      <p:pic>
        <p:nvPicPr>
          <p:cNvPr id="20" name="Image 19" descr="Une image contenant jaune, Police, Graphique, logo&#10;&#10;Description générée automatiquement">
            <a:extLst>
              <a:ext uri="{FF2B5EF4-FFF2-40B4-BE49-F238E27FC236}">
                <a16:creationId xmlns:a16="http://schemas.microsoft.com/office/drawing/2014/main" id="{63485F4B-F30B-E7DE-ECE0-47FB5EE267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77717" y="4653136"/>
            <a:ext cx="1126396" cy="449011"/>
          </a:xfrm>
          <a:prstGeom prst="rect">
            <a:avLst/>
          </a:prstGeom>
        </p:spPr>
      </p:pic>
      <p:pic>
        <p:nvPicPr>
          <p:cNvPr id="27" name="Image 26">
            <a:extLst>
              <a:ext uri="{FF2B5EF4-FFF2-40B4-BE49-F238E27FC236}">
                <a16:creationId xmlns:a16="http://schemas.microsoft.com/office/drawing/2014/main" id="{5161AE60-D582-9093-65F3-25B2DE65D6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96204" y="6347729"/>
            <a:ext cx="5889422" cy="381142"/>
          </a:xfrm>
          <a:prstGeom prst="rect">
            <a:avLst/>
          </a:prstGeom>
        </p:spPr>
      </p:pic>
    </p:spTree>
    <p:extLst>
      <p:ext uri="{BB962C8B-B14F-4D97-AF65-F5344CB8AC3E}">
        <p14:creationId xmlns:p14="http://schemas.microsoft.com/office/powerpoint/2010/main" val="16669838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00027 -0.06296 L 0.00027 -0.06296 C -0.00156 -0.07361 -0.00312 -0.07986 -0.00286 -0.09074 C -0.00026 -0.21458 -0.0039 -0.18125 0.00183 -0.23102 C 0.00118 -0.2412 0.00053 -0.25162 0.00027 -0.26157 C -0.00013 -0.27037 -0.00026 -0.27916 -0.00052 -0.28796 C -4.58333E-6 -0.3 0.0004 -0.31227 0.00105 -0.32407 C 0.00118 -0.32754 0.00157 -0.33055 0.00183 -0.33379 C 0.00209 -0.3375 0.00235 -0.3412 0.00261 -0.34491 C 0.00209 -0.36435 0.0017 -0.38403 0.00105 -0.40324 C 0.00092 -0.40671 0.00013 -0.40972 0.00027 -0.41296 C 0.0004 -0.42245 0.00131 -0.43148 0.00183 -0.44074 C 0.00053 -0.45139 -0.00013 -0.4625 -0.00208 -0.47268 C -0.00403 -0.48264 -0.00989 -0.50046 -0.00989 -0.50046 C -0.00937 -0.51065 -0.00898 -0.52106 -0.00833 -0.53102 C -0.00807 -0.53704 -0.00729 -0.54583 -0.00677 -0.55185 " pathEditMode="relative" ptsTypes="AAAAAAAAAAAAAAAA">
                                      <p:cBhvr>
                                        <p:cTn id="29" dur="2000" fill="hold"/>
                                        <p:tgtEl>
                                          <p:spTgt spid="45"/>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4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5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childTnLst>
                                </p:cTn>
                              </p:par>
                              <p:par>
                                <p:cTn id="54" presetID="0" presetClass="path" presetSubtype="0" accel="50000" decel="50000" fill="hold" nodeType="withEffect">
                                  <p:stCondLst>
                                    <p:cond delay="0"/>
                                  </p:stCondLst>
                                  <p:childTnLst>
                                    <p:animMotion origin="layout" path="M -0.00143 -0.0618 L -0.00143 -0.06157 C 0.00716 -0.09722 -0.00065 -0.06041 0.00313 -0.12662 C 0.00456 -0.15162 0.00573 -0.17662 0.00938 -0.20069 C 0.01719 -0.25139 0.02305 -0.30324 0.0375 -0.35069 C 0.04167 -0.36435 0.04662 -0.37754 0.05 -0.39166 C 0.05261 -0.40254 0.05287 -0.41389 0.05547 -0.42453 C 0.07044 -0.48634 0.06875 -0.44838 0.06875 -0.48703 " pathEditMode="relative" rAng="0" ptsTypes="AAAAAAAA">
                                      <p:cBhvr>
                                        <p:cTn id="55" dur="2000" fill="hold"/>
                                        <p:tgtEl>
                                          <p:spTgt spid="53"/>
                                        </p:tgtEl>
                                        <p:attrNameLst>
                                          <p:attrName>ppt_x</p:attrName>
                                          <p:attrName>ppt_y</p:attrName>
                                        </p:attrNameLst>
                                      </p:cBhvr>
                                      <p:rCtr x="3503" y="-21250"/>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59"/>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54"/>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53"/>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60"/>
                                        </p:tgtEl>
                                      </p:cBhvr>
                                    </p:animEffect>
                                    <p:set>
                                      <p:cBhvr>
                                        <p:cTn id="80" dur="1" fill="hold">
                                          <p:stCondLst>
                                            <p:cond delay="499"/>
                                          </p:stCondLst>
                                        </p:cTn>
                                        <p:tgtEl>
                                          <p:spTgt spid="60"/>
                                        </p:tgtEl>
                                        <p:attrNameLst>
                                          <p:attrName>style.visibility</p:attrName>
                                        </p:attrNameLst>
                                      </p:cBhvr>
                                      <p:to>
                                        <p:strVal val="hidden"/>
                                      </p:to>
                                    </p:set>
                                  </p:childTnLst>
                                </p:cTn>
                              </p:par>
                              <p:par>
                                <p:cTn id="81" presetID="42" presetClass="path" presetSubtype="0" accel="50000" decel="50000" fill="hold" nodeType="withEffect">
                                  <p:stCondLst>
                                    <p:cond delay="0"/>
                                  </p:stCondLst>
                                  <p:childTnLst>
                                    <p:animMotion origin="layout" path="M -4.375E-6 -3.7037E-7 L 0.1543 0.01065 " pathEditMode="relative" rAng="0" ptsTypes="AA">
                                      <p:cBhvr>
                                        <p:cTn id="82" dur="2000" fill="hold"/>
                                        <p:tgtEl>
                                          <p:spTgt spid="14"/>
                                        </p:tgtEl>
                                        <p:attrNameLst>
                                          <p:attrName>ppt_x</p:attrName>
                                          <p:attrName>ppt_y</p:attrName>
                                        </p:attrNameLst>
                                      </p:cBhvr>
                                      <p:rCtr x="7708" y="532"/>
                                    </p:animMotion>
                                  </p:childTnLst>
                                </p:cTn>
                              </p:par>
                              <p:par>
                                <p:cTn id="83" presetID="10" presetClass="exit" presetSubtype="0" fill="hold" nodeType="withEffect">
                                  <p:stCondLst>
                                    <p:cond delay="0"/>
                                  </p:stCondLst>
                                  <p:childTnLst>
                                    <p:animEffect transition="out" filter="fade">
                                      <p:cBhvr>
                                        <p:cTn id="84" dur="500"/>
                                        <p:tgtEl>
                                          <p:spTgt spid="20"/>
                                        </p:tgtEl>
                                      </p:cBhvr>
                                    </p:animEffect>
                                    <p:set>
                                      <p:cBhvr>
                                        <p:cTn id="85" dur="1" fill="hold">
                                          <p:stCondLst>
                                            <p:cond delay="499"/>
                                          </p:stCondLst>
                                        </p:cTn>
                                        <p:tgtEl>
                                          <p:spTgt spid="20"/>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P spid="40" grpId="0"/>
      <p:bldP spid="41" grpId="0"/>
      <p:bldP spid="50" grpId="0" animBg="1"/>
      <p:bldP spid="52" grpId="0"/>
      <p:bldP spid="52" grpId="1"/>
      <p:bldP spid="59" grpId="0"/>
      <p:bldP spid="59" grpId="1"/>
      <p:bldP spid="60" grpId="0" animBg="1"/>
      <p:bldP spid="6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33B40A93-473B-5EE9-CB8E-1B34F79F3379}"/>
              </a:ext>
            </a:extLst>
          </p:cNvPr>
          <p:cNvGrpSpPr/>
          <p:nvPr/>
        </p:nvGrpSpPr>
        <p:grpSpPr>
          <a:xfrm>
            <a:off x="9113540" y="0"/>
            <a:ext cx="3078461" cy="6858001"/>
            <a:chOff x="9113540" y="0"/>
            <a:chExt cx="3078461" cy="6858001"/>
          </a:xfrm>
        </p:grpSpPr>
        <p:sp>
          <p:nvSpPr>
            <p:cNvPr id="12" name="Rectangle 11">
              <a:extLst>
                <a:ext uri="{FF2B5EF4-FFF2-40B4-BE49-F238E27FC236}">
                  <a16:creationId xmlns:a16="http://schemas.microsoft.com/office/drawing/2014/main" id="{C383946B-111B-13E0-BE14-F2C53D3B5858}"/>
                </a:ext>
              </a:extLst>
            </p:cNvPr>
            <p:cNvSpPr/>
            <p:nvPr/>
          </p:nvSpPr>
          <p:spPr>
            <a:xfrm>
              <a:off x="9113540" y="0"/>
              <a:ext cx="3078460"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38F6E577-D4C5-0CE6-9DCA-F26DB417A841}"/>
                </a:ext>
              </a:extLst>
            </p:cNvPr>
            <p:cNvSpPr/>
            <p:nvPr/>
          </p:nvSpPr>
          <p:spPr>
            <a:xfrm>
              <a:off x="9768409" y="4653137"/>
              <a:ext cx="2423592" cy="2204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Rectangle : avec coins rognés en diagonale 1">
            <a:extLst>
              <a:ext uri="{FF2B5EF4-FFF2-40B4-BE49-F238E27FC236}">
                <a16:creationId xmlns:a16="http://schemas.microsoft.com/office/drawing/2014/main" id="{0A3C9EF4-B067-AA48-99E3-E9C1024ED309}"/>
              </a:ext>
            </a:extLst>
          </p:cNvPr>
          <p:cNvSpPr/>
          <p:nvPr/>
        </p:nvSpPr>
        <p:spPr>
          <a:xfrm>
            <a:off x="659396" y="1222166"/>
            <a:ext cx="8384469" cy="2854906"/>
          </a:xfrm>
          <a:prstGeom prst="snip2DiagRect">
            <a:avLst/>
          </a:prstGeom>
          <a:solidFill>
            <a:schemeClr val="bg1">
              <a:alpha val="76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18" name="ZoneTexte 17">
            <a:extLst>
              <a:ext uri="{FF2B5EF4-FFF2-40B4-BE49-F238E27FC236}">
                <a16:creationId xmlns:a16="http://schemas.microsoft.com/office/drawing/2014/main" id="{804FA7DC-E410-B18C-0044-6D8B2BBC6089}"/>
              </a:ext>
            </a:extLst>
          </p:cNvPr>
          <p:cNvSpPr txBox="1"/>
          <p:nvPr/>
        </p:nvSpPr>
        <p:spPr>
          <a:xfrm>
            <a:off x="911424" y="1351602"/>
            <a:ext cx="1297150" cy="369332"/>
          </a:xfrm>
          <a:prstGeom prst="rect">
            <a:avLst/>
          </a:prstGeom>
          <a:noFill/>
        </p:spPr>
        <p:txBody>
          <a:bodyPr wrap="none" rtlCol="0">
            <a:spAutoFit/>
          </a:bodyPr>
          <a:lstStyle/>
          <a:p>
            <a:r>
              <a:rPr lang="fr-CA" dirty="0">
                <a:latin typeface="Century Gothic" panose="020B0502020202020204" pitchFamily="34" charset="0"/>
                <a:cs typeface="Amatic SC" panose="00000500000000000000" pitchFamily="2" charset="-79"/>
              </a:rPr>
              <a:t>Épreuve 2</a:t>
            </a:r>
          </a:p>
        </p:txBody>
      </p:sp>
      <p:sp>
        <p:nvSpPr>
          <p:cNvPr id="19" name="ZoneTexte 18">
            <a:extLst>
              <a:ext uri="{FF2B5EF4-FFF2-40B4-BE49-F238E27FC236}">
                <a16:creationId xmlns:a16="http://schemas.microsoft.com/office/drawing/2014/main" id="{7408B65B-9389-439B-DED3-5FE0BE7D8ED4}"/>
              </a:ext>
            </a:extLst>
          </p:cNvPr>
          <p:cNvSpPr txBox="1"/>
          <p:nvPr/>
        </p:nvSpPr>
        <p:spPr>
          <a:xfrm>
            <a:off x="911424" y="2280958"/>
            <a:ext cx="7848872" cy="307777"/>
          </a:xfrm>
          <a:prstGeom prst="rect">
            <a:avLst/>
          </a:prstGeom>
          <a:noFill/>
        </p:spPr>
        <p:txBody>
          <a:bodyPr wrap="square" rtlCol="0">
            <a:spAutoFit/>
          </a:bodyPr>
          <a:lstStyle/>
          <a:p>
            <a:r>
              <a:rPr lang="fr-CA" sz="1400" dirty="0">
                <a:latin typeface="Century Gothic" panose="020B0502020202020204" pitchFamily="34" charset="0"/>
              </a:rPr>
              <a:t>L’avion doit atterrir dans une boîte.</a:t>
            </a:r>
          </a:p>
        </p:txBody>
      </p:sp>
      <p:sp>
        <p:nvSpPr>
          <p:cNvPr id="40" name="ZoneTexte 39">
            <a:extLst>
              <a:ext uri="{FF2B5EF4-FFF2-40B4-BE49-F238E27FC236}">
                <a16:creationId xmlns:a16="http://schemas.microsoft.com/office/drawing/2014/main" id="{BBC5FDA3-1D30-FD9C-D4B4-BE86030C5F0E}"/>
              </a:ext>
            </a:extLst>
          </p:cNvPr>
          <p:cNvSpPr txBox="1"/>
          <p:nvPr/>
        </p:nvSpPr>
        <p:spPr>
          <a:xfrm>
            <a:off x="911424" y="2583060"/>
            <a:ext cx="7967488" cy="954107"/>
          </a:xfrm>
          <a:prstGeom prst="rect">
            <a:avLst/>
          </a:prstGeom>
          <a:noFill/>
        </p:spPr>
        <p:txBody>
          <a:bodyPr wrap="square" rtlCol="0">
            <a:spAutoFit/>
          </a:bodyPr>
          <a:lstStyle/>
          <a:p>
            <a:r>
              <a:rPr lang="fr-CA" sz="1400" b="1" dirty="0">
                <a:solidFill>
                  <a:srgbClr val="E01818"/>
                </a:solidFill>
                <a:latin typeface="Century Gothic" panose="020B0502020202020204" pitchFamily="34" charset="0"/>
              </a:rPr>
              <a:t>800 points </a:t>
            </a:r>
            <a:r>
              <a:rPr lang="fr-CA" sz="1400" dirty="0">
                <a:latin typeface="Century Gothic" panose="020B0502020202020204" pitchFamily="34" charset="0"/>
              </a:rPr>
              <a:t>| L’avion </a:t>
            </a:r>
            <a:r>
              <a:rPr lang="fr-CA" sz="1400" b="1" dirty="0">
                <a:solidFill>
                  <a:srgbClr val="66BFCF"/>
                </a:solidFill>
                <a:latin typeface="Century Gothic" panose="020B0502020202020204" pitchFamily="34" charset="0"/>
              </a:rPr>
              <a:t>atterrit</a:t>
            </a:r>
            <a:r>
              <a:rPr lang="fr-CA" sz="1400" dirty="0">
                <a:latin typeface="Century Gothic" panose="020B0502020202020204" pitchFamily="34" charset="0"/>
              </a:rPr>
              <a:t> dans la boîte.</a:t>
            </a:r>
          </a:p>
          <a:p>
            <a:r>
              <a:rPr lang="fr-CA" sz="1400" b="1" dirty="0">
                <a:solidFill>
                  <a:srgbClr val="E01818"/>
                </a:solidFill>
                <a:latin typeface="Century Gothic" panose="020B0502020202020204" pitchFamily="34" charset="0"/>
              </a:rPr>
              <a:t>500 points </a:t>
            </a:r>
            <a:r>
              <a:rPr lang="fr-CA" sz="1400" dirty="0">
                <a:latin typeface="Century Gothic" panose="020B0502020202020204" pitchFamily="34" charset="0"/>
              </a:rPr>
              <a:t>| L’avion s’</a:t>
            </a:r>
            <a:r>
              <a:rPr lang="fr-CA" sz="1400" b="1" dirty="0">
                <a:solidFill>
                  <a:srgbClr val="66BFCF"/>
                </a:solidFill>
                <a:latin typeface="Century Gothic" panose="020B0502020202020204" pitchFamily="34" charset="0"/>
              </a:rPr>
              <a:t>immobilise</a:t>
            </a:r>
            <a:r>
              <a:rPr lang="fr-CA" sz="1400" dirty="0">
                <a:latin typeface="Century Gothic" panose="020B0502020202020204" pitchFamily="34" charset="0"/>
              </a:rPr>
              <a:t> dans la zone rouge.</a:t>
            </a:r>
          </a:p>
          <a:p>
            <a:r>
              <a:rPr lang="fr-CA" sz="1400" b="1" dirty="0">
                <a:solidFill>
                  <a:srgbClr val="E01818"/>
                </a:solidFill>
                <a:latin typeface="Century Gothic" panose="020B0502020202020204" pitchFamily="34" charset="0"/>
              </a:rPr>
              <a:t>300 points </a:t>
            </a:r>
            <a:r>
              <a:rPr lang="fr-CA" sz="1400" dirty="0">
                <a:latin typeface="Century Gothic" panose="020B0502020202020204" pitchFamily="34" charset="0"/>
              </a:rPr>
              <a:t>| L’avion s’</a:t>
            </a:r>
            <a:r>
              <a:rPr lang="fr-CA" sz="1400" b="1" dirty="0">
                <a:solidFill>
                  <a:srgbClr val="66BFCF"/>
                </a:solidFill>
                <a:latin typeface="Century Gothic" panose="020B0502020202020204" pitchFamily="34" charset="0"/>
              </a:rPr>
              <a:t>immobilise</a:t>
            </a:r>
            <a:r>
              <a:rPr lang="fr-CA" sz="1400" dirty="0">
                <a:latin typeface="Century Gothic" panose="020B0502020202020204" pitchFamily="34" charset="0"/>
              </a:rPr>
              <a:t> dans la zone vert foncé.</a:t>
            </a:r>
          </a:p>
          <a:p>
            <a:r>
              <a:rPr lang="fr-CA" sz="1400" b="1" dirty="0">
                <a:solidFill>
                  <a:srgbClr val="E01818"/>
                </a:solidFill>
                <a:latin typeface="Century Gothic" panose="020B0502020202020204" pitchFamily="34" charset="0"/>
              </a:rPr>
              <a:t>200 points </a:t>
            </a:r>
            <a:r>
              <a:rPr lang="fr-CA" sz="1400" dirty="0">
                <a:latin typeface="Century Gothic" panose="020B0502020202020204" pitchFamily="34" charset="0"/>
              </a:rPr>
              <a:t>| L’avion s’</a:t>
            </a:r>
            <a:r>
              <a:rPr lang="fr-CA" sz="1400" b="1" dirty="0">
                <a:solidFill>
                  <a:srgbClr val="66BFCF"/>
                </a:solidFill>
                <a:latin typeface="Century Gothic" panose="020B0502020202020204" pitchFamily="34" charset="0"/>
              </a:rPr>
              <a:t>immobilise</a:t>
            </a:r>
            <a:r>
              <a:rPr lang="fr-CA" sz="1400" dirty="0">
                <a:latin typeface="Century Gothic" panose="020B0502020202020204" pitchFamily="34" charset="0"/>
              </a:rPr>
              <a:t> dans la zone vert pâle.</a:t>
            </a:r>
          </a:p>
        </p:txBody>
      </p:sp>
      <p:sp>
        <p:nvSpPr>
          <p:cNvPr id="41" name="ZoneTexte 40">
            <a:extLst>
              <a:ext uri="{FF2B5EF4-FFF2-40B4-BE49-F238E27FC236}">
                <a16:creationId xmlns:a16="http://schemas.microsoft.com/office/drawing/2014/main" id="{FB56541F-5EC8-57E2-4EEF-2B0AA71B1D71}"/>
              </a:ext>
            </a:extLst>
          </p:cNvPr>
          <p:cNvSpPr txBox="1"/>
          <p:nvPr/>
        </p:nvSpPr>
        <p:spPr>
          <a:xfrm>
            <a:off x="927194" y="3531492"/>
            <a:ext cx="7848872" cy="307777"/>
          </a:xfrm>
          <a:prstGeom prst="rect">
            <a:avLst/>
          </a:prstGeom>
          <a:noFill/>
        </p:spPr>
        <p:txBody>
          <a:bodyPr wrap="square" rtlCol="0">
            <a:spAutoFit/>
          </a:bodyPr>
          <a:lstStyle/>
          <a:p>
            <a:r>
              <a:rPr lang="fr-CA" sz="1400" dirty="0">
                <a:latin typeface="Century Gothic" panose="020B0502020202020204" pitchFamily="34" charset="0"/>
              </a:rPr>
              <a:t>Les deux lancers sont comptabilisés.</a:t>
            </a:r>
          </a:p>
        </p:txBody>
      </p:sp>
      <p:sp>
        <p:nvSpPr>
          <p:cNvPr id="61" name="ZoneTexte 60">
            <a:extLst>
              <a:ext uri="{FF2B5EF4-FFF2-40B4-BE49-F238E27FC236}">
                <a16:creationId xmlns:a16="http://schemas.microsoft.com/office/drawing/2014/main" id="{82F2944F-F2D0-ABC2-E79F-EC8ED134CE94}"/>
              </a:ext>
            </a:extLst>
          </p:cNvPr>
          <p:cNvSpPr txBox="1"/>
          <p:nvPr/>
        </p:nvSpPr>
        <p:spPr>
          <a:xfrm>
            <a:off x="7298823" y="4479924"/>
            <a:ext cx="1571707" cy="991731"/>
          </a:xfrm>
          <a:prstGeom prst="snip2DiagRect">
            <a:avLst/>
          </a:prstGeom>
          <a:solidFill>
            <a:srgbClr val="D0D000"/>
          </a:solidFill>
        </p:spPr>
        <p:txBody>
          <a:bodyPr wrap="none" rtlCol="0">
            <a:spAutoFit/>
          </a:bodyPr>
          <a:lstStyle/>
          <a:p>
            <a:endParaRPr lang="fr-CA" sz="2800" dirty="0">
              <a:solidFill>
                <a:schemeClr val="bg1"/>
              </a:solidFill>
              <a:latin typeface="Amatic SC" panose="00000500000000000000" pitchFamily="2" charset="-79"/>
              <a:cs typeface="Amatic SC" panose="00000500000000000000" pitchFamily="2" charset="-79"/>
            </a:endParaRPr>
          </a:p>
          <a:p>
            <a:r>
              <a:rPr lang="fr-CA" sz="2000" dirty="0">
                <a:solidFill>
                  <a:schemeClr val="bg1"/>
                </a:solidFill>
                <a:latin typeface="Century Gothic" panose="020B0502020202020204" pitchFamily="34" charset="0"/>
                <a:cs typeface="Amatic SC" panose="00000500000000000000" pitchFamily="2" charset="-79"/>
              </a:rPr>
              <a:t>700 points</a:t>
            </a:r>
          </a:p>
        </p:txBody>
      </p:sp>
      <p:pic>
        <p:nvPicPr>
          <p:cNvPr id="3" name="Image 2">
            <a:extLst>
              <a:ext uri="{FF2B5EF4-FFF2-40B4-BE49-F238E27FC236}">
                <a16:creationId xmlns:a16="http://schemas.microsoft.com/office/drawing/2014/main" id="{4E1FD9E4-5E3E-3BE5-EE7A-0BC0E31B33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175" t="2129" r="1176" b="51088"/>
          <a:stretch/>
        </p:blipFill>
        <p:spPr>
          <a:xfrm>
            <a:off x="2364066" y="1351602"/>
            <a:ext cx="957873" cy="936104"/>
          </a:xfrm>
          <a:prstGeom prst="rect">
            <a:avLst/>
          </a:prstGeom>
        </p:spPr>
      </p:pic>
      <p:pic>
        <p:nvPicPr>
          <p:cNvPr id="5" name="Image 4" descr="Une image contenant texte, capture d’écran&#10;&#10;Description générée automatiquement">
            <a:extLst>
              <a:ext uri="{FF2B5EF4-FFF2-40B4-BE49-F238E27FC236}">
                <a16:creationId xmlns:a16="http://schemas.microsoft.com/office/drawing/2014/main" id="{AFDCCD3E-1D2C-DAAA-38F9-2D0D93C9C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7108" y="290626"/>
            <a:ext cx="2178703" cy="5927153"/>
          </a:xfrm>
          <a:prstGeom prst="rect">
            <a:avLst/>
          </a:prstGeom>
        </p:spPr>
      </p:pic>
      <p:pic>
        <p:nvPicPr>
          <p:cNvPr id="6" name="Image 5" descr="Une image contenant noir, obscurité&#10;&#10;Description générée automatiquement">
            <a:extLst>
              <a:ext uri="{FF2B5EF4-FFF2-40B4-BE49-F238E27FC236}">
                <a16:creationId xmlns:a16="http://schemas.microsoft.com/office/drawing/2014/main" id="{21D7E061-708A-655A-A0D8-5695EA6BD9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826622">
            <a:off x="10664241" y="6059976"/>
            <a:ext cx="348385" cy="348385"/>
          </a:xfrm>
          <a:prstGeom prst="rect">
            <a:avLst/>
          </a:prstGeom>
        </p:spPr>
      </p:pic>
      <p:sp>
        <p:nvSpPr>
          <p:cNvPr id="7" name="ZoneTexte 6">
            <a:extLst>
              <a:ext uri="{FF2B5EF4-FFF2-40B4-BE49-F238E27FC236}">
                <a16:creationId xmlns:a16="http://schemas.microsoft.com/office/drawing/2014/main" id="{79CA3426-CAA4-CC1A-213F-2232BE031E39}"/>
              </a:ext>
            </a:extLst>
          </p:cNvPr>
          <p:cNvSpPr txBox="1"/>
          <p:nvPr/>
        </p:nvSpPr>
        <p:spPr>
          <a:xfrm>
            <a:off x="2364066" y="4452583"/>
            <a:ext cx="1918251" cy="991731"/>
          </a:xfrm>
          <a:prstGeom prst="snip2DiagRect">
            <a:avLst/>
          </a:prstGeom>
          <a:solidFill>
            <a:srgbClr val="E01818"/>
          </a:solidFill>
        </p:spPr>
        <p:txBody>
          <a:bodyPr wrap="square" rtlCol="0">
            <a:spAutoFit/>
          </a:bodyPr>
          <a:lstStyle/>
          <a:p>
            <a:endParaRPr lang="fr-CA" sz="2800" dirty="0">
              <a:solidFill>
                <a:schemeClr val="bg1"/>
              </a:solidFill>
              <a:latin typeface="Amatic SC" panose="00000500000000000000" pitchFamily="2" charset="-79"/>
              <a:cs typeface="Amatic SC" panose="00000500000000000000" pitchFamily="2" charset="-79"/>
            </a:endParaRPr>
          </a:p>
          <a:p>
            <a:r>
              <a:rPr lang="fr-CA" sz="2000" dirty="0">
                <a:solidFill>
                  <a:schemeClr val="bg1"/>
                </a:solidFill>
                <a:latin typeface="Century Gothic" panose="020B0502020202020204" pitchFamily="34" charset="0"/>
                <a:cs typeface="Amatic SC" panose="00000500000000000000" pitchFamily="2" charset="-79"/>
              </a:rPr>
              <a:t>500 points</a:t>
            </a:r>
          </a:p>
        </p:txBody>
      </p:sp>
      <p:sp>
        <p:nvSpPr>
          <p:cNvPr id="8" name="Flèche : droite 7">
            <a:extLst>
              <a:ext uri="{FF2B5EF4-FFF2-40B4-BE49-F238E27FC236}">
                <a16:creationId xmlns:a16="http://schemas.microsoft.com/office/drawing/2014/main" id="{33019915-D983-2EFE-50F8-B25223641155}"/>
              </a:ext>
            </a:extLst>
          </p:cNvPr>
          <p:cNvSpPr/>
          <p:nvPr/>
        </p:nvSpPr>
        <p:spPr>
          <a:xfrm>
            <a:off x="437159" y="2844089"/>
            <a:ext cx="504056" cy="21602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descr="Une image contenant noir, obscurité&#10;&#10;Description générée automatiquement">
            <a:extLst>
              <a:ext uri="{FF2B5EF4-FFF2-40B4-BE49-F238E27FC236}">
                <a16:creationId xmlns:a16="http://schemas.microsoft.com/office/drawing/2014/main" id="{34EC499C-4A4B-04D5-574E-663AD823DC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860785">
            <a:off x="10664281" y="6060016"/>
            <a:ext cx="348385" cy="348385"/>
          </a:xfrm>
          <a:prstGeom prst="rect">
            <a:avLst/>
          </a:prstGeom>
        </p:spPr>
      </p:pic>
      <p:sp>
        <p:nvSpPr>
          <p:cNvPr id="10" name="Flèche : droite 9">
            <a:extLst>
              <a:ext uri="{FF2B5EF4-FFF2-40B4-BE49-F238E27FC236}">
                <a16:creationId xmlns:a16="http://schemas.microsoft.com/office/drawing/2014/main" id="{DE9F0DB6-7033-D66C-A110-4F1CACF08DFD}"/>
              </a:ext>
            </a:extLst>
          </p:cNvPr>
          <p:cNvSpPr/>
          <p:nvPr/>
        </p:nvSpPr>
        <p:spPr>
          <a:xfrm>
            <a:off x="437159" y="3254203"/>
            <a:ext cx="504056" cy="21602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a:extLst>
              <a:ext uri="{FF2B5EF4-FFF2-40B4-BE49-F238E27FC236}">
                <a16:creationId xmlns:a16="http://schemas.microsoft.com/office/drawing/2014/main" id="{D757E2B8-AC53-1EA1-8C24-3DE54AFFFA9E}"/>
              </a:ext>
            </a:extLst>
          </p:cNvPr>
          <p:cNvSpPr txBox="1"/>
          <p:nvPr/>
        </p:nvSpPr>
        <p:spPr>
          <a:xfrm>
            <a:off x="4893615" y="4475931"/>
            <a:ext cx="1571707" cy="991731"/>
          </a:xfrm>
          <a:prstGeom prst="snip2DiagRect">
            <a:avLst/>
          </a:prstGeom>
          <a:solidFill>
            <a:srgbClr val="FFD300"/>
          </a:solidFill>
        </p:spPr>
        <p:txBody>
          <a:bodyPr wrap="none" rtlCol="0">
            <a:spAutoFit/>
          </a:bodyPr>
          <a:lstStyle/>
          <a:p>
            <a:endParaRPr lang="fr-CA" sz="2800" dirty="0">
              <a:solidFill>
                <a:schemeClr val="bg1"/>
              </a:solidFill>
              <a:latin typeface="Amatic SC" panose="00000500000000000000" pitchFamily="2" charset="-79"/>
              <a:cs typeface="Amatic SC" panose="00000500000000000000" pitchFamily="2" charset="-79"/>
            </a:endParaRPr>
          </a:p>
          <a:p>
            <a:r>
              <a:rPr lang="fr-CA" sz="2000" dirty="0">
                <a:solidFill>
                  <a:schemeClr val="bg1"/>
                </a:solidFill>
                <a:latin typeface="Century Gothic" panose="020B0502020202020204" pitchFamily="34" charset="0"/>
                <a:cs typeface="Amatic SC" panose="00000500000000000000" pitchFamily="2" charset="-79"/>
              </a:rPr>
              <a:t>200 points</a:t>
            </a:r>
          </a:p>
        </p:txBody>
      </p:sp>
      <p:sp>
        <p:nvSpPr>
          <p:cNvPr id="17" name="ZoneTexte 16">
            <a:extLst>
              <a:ext uri="{FF2B5EF4-FFF2-40B4-BE49-F238E27FC236}">
                <a16:creationId xmlns:a16="http://schemas.microsoft.com/office/drawing/2014/main" id="{98EA97A9-89A0-D19A-7BE5-AC2FC3159953}"/>
              </a:ext>
            </a:extLst>
          </p:cNvPr>
          <p:cNvSpPr txBox="1"/>
          <p:nvPr/>
        </p:nvSpPr>
        <p:spPr>
          <a:xfrm>
            <a:off x="4413709" y="4614954"/>
            <a:ext cx="346570" cy="830997"/>
          </a:xfrm>
          <a:prstGeom prst="rect">
            <a:avLst/>
          </a:prstGeom>
          <a:noFill/>
        </p:spPr>
        <p:txBody>
          <a:bodyPr wrap="none" rtlCol="0">
            <a:spAutoFit/>
          </a:bodyPr>
          <a:lstStyle/>
          <a:p>
            <a:r>
              <a:rPr lang="fr-CA" sz="4800" dirty="0">
                <a:latin typeface="Wood Stamp" panose="02000508000000020004" pitchFamily="50" charset="0"/>
              </a:rPr>
              <a:t>+</a:t>
            </a:r>
          </a:p>
        </p:txBody>
      </p:sp>
      <p:sp>
        <p:nvSpPr>
          <p:cNvPr id="20" name="ZoneTexte 19">
            <a:extLst>
              <a:ext uri="{FF2B5EF4-FFF2-40B4-BE49-F238E27FC236}">
                <a16:creationId xmlns:a16="http://schemas.microsoft.com/office/drawing/2014/main" id="{43A7ED7D-7BCE-ACF8-A404-727C921C95B8}"/>
              </a:ext>
            </a:extLst>
          </p:cNvPr>
          <p:cNvSpPr txBox="1"/>
          <p:nvPr/>
        </p:nvSpPr>
        <p:spPr>
          <a:xfrm>
            <a:off x="6689054" y="4666490"/>
            <a:ext cx="325730" cy="830997"/>
          </a:xfrm>
          <a:prstGeom prst="rect">
            <a:avLst/>
          </a:prstGeom>
          <a:noFill/>
        </p:spPr>
        <p:txBody>
          <a:bodyPr wrap="none" rtlCol="0">
            <a:spAutoFit/>
          </a:bodyPr>
          <a:lstStyle/>
          <a:p>
            <a:r>
              <a:rPr lang="fr-CA" sz="4800" dirty="0">
                <a:latin typeface="Wood Stamp" panose="02000508000000020004" pitchFamily="50" charset="0"/>
              </a:rPr>
              <a:t>=</a:t>
            </a:r>
          </a:p>
        </p:txBody>
      </p:sp>
      <p:pic>
        <p:nvPicPr>
          <p:cNvPr id="15" name="Image 14" descr="Une image contenant Police, Graphique, logo, rouge&#10;&#10;Description générée automatiquement">
            <a:extLst>
              <a:ext uri="{FF2B5EF4-FFF2-40B4-BE49-F238E27FC236}">
                <a16:creationId xmlns:a16="http://schemas.microsoft.com/office/drawing/2014/main" id="{DCBD6E5B-A6BA-43A1-9063-D8E791D624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352" y="101870"/>
            <a:ext cx="2956816" cy="807790"/>
          </a:xfrm>
          <a:prstGeom prst="rect">
            <a:avLst/>
          </a:prstGeom>
        </p:spPr>
      </p:pic>
      <p:pic>
        <p:nvPicPr>
          <p:cNvPr id="21" name="Image 20" descr="Une image contenant Police, texte, Graphique, typographie&#10;&#10;Description générée automatiquement">
            <a:extLst>
              <a:ext uri="{FF2B5EF4-FFF2-40B4-BE49-F238E27FC236}">
                <a16:creationId xmlns:a16="http://schemas.microsoft.com/office/drawing/2014/main" id="{7C23A192-63D4-3042-2D78-CBD29A70AC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215" y="1716166"/>
            <a:ext cx="1318256" cy="518556"/>
          </a:xfrm>
          <a:prstGeom prst="rect">
            <a:avLst/>
          </a:prstGeom>
        </p:spPr>
      </p:pic>
      <p:pic>
        <p:nvPicPr>
          <p:cNvPr id="23" name="Image 22" descr="Une image contenant Police, rouge, Graphique, logo&#10;&#10;Description générée automatiquement">
            <a:extLst>
              <a:ext uri="{FF2B5EF4-FFF2-40B4-BE49-F238E27FC236}">
                <a16:creationId xmlns:a16="http://schemas.microsoft.com/office/drawing/2014/main" id="{7D5E94A3-DE1A-1F69-6009-DE8F06AF3F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84270" y="4564002"/>
            <a:ext cx="1191613" cy="436048"/>
          </a:xfrm>
          <a:prstGeom prst="rect">
            <a:avLst/>
          </a:prstGeom>
        </p:spPr>
      </p:pic>
      <p:pic>
        <p:nvPicPr>
          <p:cNvPr id="24" name="Image 23" descr="Une image contenant jaune, Police, Graphique, logo&#10;&#10;Description générée automatiquement">
            <a:extLst>
              <a:ext uri="{FF2B5EF4-FFF2-40B4-BE49-F238E27FC236}">
                <a16:creationId xmlns:a16="http://schemas.microsoft.com/office/drawing/2014/main" id="{5651225C-072E-3A51-CB70-76D5A945D3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4318" y="4581441"/>
            <a:ext cx="1126396" cy="449011"/>
          </a:xfrm>
          <a:prstGeom prst="rect">
            <a:avLst/>
          </a:prstGeom>
        </p:spPr>
      </p:pic>
      <p:pic>
        <p:nvPicPr>
          <p:cNvPr id="26" name="Image 25" descr="Une image contenant jaune, Police, Graphique, conception&#10;&#10;Description générée automatiquement">
            <a:extLst>
              <a:ext uri="{FF2B5EF4-FFF2-40B4-BE49-F238E27FC236}">
                <a16:creationId xmlns:a16="http://schemas.microsoft.com/office/drawing/2014/main" id="{69AA753F-F4FA-08ED-52D6-F6BE26CCF6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74103" y="4606318"/>
            <a:ext cx="782137" cy="440571"/>
          </a:xfrm>
          <a:prstGeom prst="rect">
            <a:avLst/>
          </a:prstGeom>
        </p:spPr>
      </p:pic>
    </p:spTree>
    <p:extLst>
      <p:ext uri="{BB962C8B-B14F-4D97-AF65-F5344CB8AC3E}">
        <p14:creationId xmlns:p14="http://schemas.microsoft.com/office/powerpoint/2010/main" val="12435241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17 -0.03264 L 0.0017 -0.03264 C 0.00248 -0.06783 0.003 -0.10324 0.00404 -0.1382 C 0.00404 -0.14121 0.00443 -0.14398 0.00482 -0.14653 C 0.00547 -0.15371 0.00716 -0.16736 0.00716 -0.16736 C 0.0086 -0.19838 0.00873 -0.19445 0.00716 -0.24097 C 0.00703 -0.24491 0.00599 -0.24838 0.0056 -0.25209 C 0.00495 -0.25625 0.00469 -0.26065 0.00404 -0.26459 C 0.00365 -0.26713 0.00287 -0.26922 0.00248 -0.27153 C 0.00183 -0.2757 0.0017 -0.28009 0.00091 -0.28403 C -0.00117 -0.29445 -0.0039 -0.3044 -0.00625 -0.31459 C -0.00677 -0.3169 -0.00729 -0.31922 -0.00781 -0.32153 L -0.00937 -0.32986 C -0.00989 -0.36922 -0.00924 -0.4088 -0.01094 -0.44792 C -0.01107 -0.45278 -0.01354 -0.45625 -0.01484 -0.46042 C -0.01601 -0.46435 -0.01719 -0.46875 -0.01797 -0.47292 C -0.01849 -0.47616 -0.01888 -0.47963 -0.01953 -0.48264 C -0.02396 -0.50787 -0.02174 -0.49074 -0.02344 -0.50764 C -0.0237 -0.51019 -0.02383 -0.5125 -0.02422 -0.51459 C -0.02435 -0.51621 -0.02487 -0.51736 -0.025 -0.51875 C -0.02513 -0.52199 -0.025 -0.52523 -0.025 -0.52847 " pathEditMode="relative" ptsTypes="AAAAAAAAAAAAAAAAAAAAA">
                                      <p:cBhvr>
                                        <p:cTn id="21" dur="2000" fill="hold"/>
                                        <p:tgtEl>
                                          <p:spTgt spid="6"/>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0.00026 0.00046 L -0.00013 0.00046 C -2.29167E-6 -0.00394 0.00052 -0.00834 0.00052 -0.01297 C 0.00052 -0.07084 -0.0013 -0.03611 0.00052 -0.06574 C 0.00261 -0.0713 0.00521 -0.07616 0.00677 -0.08241 C 0.01576 -0.11759 0.01276 -0.10787 0.01459 -0.1338 C 0.01966 -0.2044 0.0181 -0.1625 0.01927 -0.22292 C 0.0211 -0.23982 0.0267 -0.28912 0.02709 -0.3044 C 0.02774 -0.3294 0.02656 -0.35463 0.0263 -0.37986 C 0.02552 -0.39792 0.025 -0.41621 0.02396 -0.43426 C 0.02318 -0.4463 0.02175 -0.4581 0.02084 -0.47037 C 0.01992 -0.48426 0.01927 -0.49861 0.01849 -0.51273 L 0.01927 -0.56852 C 0.0194 -0.5757 0.02018 -0.58241 0.02005 -0.58982 C 0.01992 -0.60232 0.01901 -0.61482 0.01849 -0.62755 C 0.01315 -0.64977 0.01641 -0.6419 0.00521 -0.66065 C 0.00091 -0.66783 -0.00794 -0.68195 -0.00781 -0.68195 " pathEditMode="relative" rAng="16200000" ptsTypes="AAAAAAAAAAAAAAAAA">
                                      <p:cBhvr>
                                        <p:cTn id="42" dur="2000" fill="hold"/>
                                        <p:tgtEl>
                                          <p:spTgt spid="9"/>
                                        </p:tgtEl>
                                        <p:attrNameLst>
                                          <p:attrName>ppt_x</p:attrName>
                                          <p:attrName>ppt_y</p:attrName>
                                        </p:attrNameLst>
                                      </p:cBhvr>
                                      <p:rCtr x="990" y="-34120"/>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9"/>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0"/>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0" grpId="0"/>
      <p:bldP spid="41" grpId="0"/>
      <p:bldP spid="61" grpId="0" animBg="1"/>
      <p:bldP spid="7" grpId="0" animBg="1"/>
      <p:bldP spid="8" grpId="0" animBg="1"/>
      <p:bldP spid="8" grpId="1" animBg="1"/>
      <p:bldP spid="10" grpId="0" animBg="1"/>
      <p:bldP spid="10" grpId="1" animBg="1"/>
      <p:bldP spid="11" grpId="0" animBg="1"/>
      <p:bldP spid="17"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D822385-A67D-483B-397F-065EFD06539B}"/>
              </a:ext>
            </a:extLst>
          </p:cNvPr>
          <p:cNvSpPr txBox="1"/>
          <p:nvPr/>
        </p:nvSpPr>
        <p:spPr>
          <a:xfrm flipH="1">
            <a:off x="898278" y="1700808"/>
            <a:ext cx="10395443" cy="338554"/>
          </a:xfrm>
          <a:prstGeom prst="rect">
            <a:avLst/>
          </a:prstGeom>
          <a:noFill/>
        </p:spPr>
        <p:txBody>
          <a:bodyPr wrap="square" rtlCol="0">
            <a:spAutoFit/>
          </a:bodyPr>
          <a:lstStyle/>
          <a:p>
            <a:r>
              <a:rPr lang="fr-CA" sz="1600" dirty="0">
                <a:latin typeface="Century Gothic" panose="020B0502020202020204" pitchFamily="34" charset="0"/>
                <a:cs typeface="Amatic SC" panose="00000500000000000000" pitchFamily="2" charset="-79"/>
              </a:rPr>
              <a:t>L’équipe gagnante est celle qui a accumulé le plus de points après avoir réalisé toutes les épreuves.</a:t>
            </a:r>
          </a:p>
        </p:txBody>
      </p:sp>
      <p:sp>
        <p:nvSpPr>
          <p:cNvPr id="5" name="ZoneTexte 4">
            <a:extLst>
              <a:ext uri="{FF2B5EF4-FFF2-40B4-BE49-F238E27FC236}">
                <a16:creationId xmlns:a16="http://schemas.microsoft.com/office/drawing/2014/main" id="{9D5475B5-2BF0-D560-CD10-979B14B7EB39}"/>
              </a:ext>
            </a:extLst>
          </p:cNvPr>
          <p:cNvSpPr txBox="1"/>
          <p:nvPr/>
        </p:nvSpPr>
        <p:spPr>
          <a:xfrm>
            <a:off x="5666681" y="2774207"/>
            <a:ext cx="360040" cy="830997"/>
          </a:xfrm>
          <a:prstGeom prst="rect">
            <a:avLst/>
          </a:prstGeom>
          <a:noFill/>
        </p:spPr>
        <p:txBody>
          <a:bodyPr wrap="square" rtlCol="0">
            <a:spAutoFit/>
          </a:bodyPr>
          <a:lstStyle/>
          <a:p>
            <a:r>
              <a:rPr lang="fr-CA" sz="4800" dirty="0">
                <a:latin typeface="Wood Stamp" panose="02000508000000020004" pitchFamily="50" charset="0"/>
              </a:rPr>
              <a:t>+</a:t>
            </a:r>
          </a:p>
        </p:txBody>
      </p:sp>
      <p:pic>
        <p:nvPicPr>
          <p:cNvPr id="10" name="Image 9" descr="Une image contenant texte, Police, logo, Graphique&#10;&#10;Description générée automatiquement">
            <a:extLst>
              <a:ext uri="{FF2B5EF4-FFF2-40B4-BE49-F238E27FC236}">
                <a16:creationId xmlns:a16="http://schemas.microsoft.com/office/drawing/2014/main" id="{9C4442D0-5AA5-81D9-864A-7F8D11516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441" y="2452995"/>
            <a:ext cx="2531259" cy="1430711"/>
          </a:xfrm>
          <a:prstGeom prst="rect">
            <a:avLst/>
          </a:prstGeom>
        </p:spPr>
      </p:pic>
      <p:pic>
        <p:nvPicPr>
          <p:cNvPr id="14" name="Image 13" descr="Une image contenant texte, Police, Graphique, jaune&#10;&#10;Description générée automatiquement">
            <a:extLst>
              <a:ext uri="{FF2B5EF4-FFF2-40B4-BE49-F238E27FC236}">
                <a16:creationId xmlns:a16="http://schemas.microsoft.com/office/drawing/2014/main" id="{02099CA8-FA25-FB04-ECEE-AF90DD6AC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638" y="2492896"/>
            <a:ext cx="2531259" cy="1473419"/>
          </a:xfrm>
          <a:prstGeom prst="rect">
            <a:avLst/>
          </a:prstGeom>
        </p:spPr>
      </p:pic>
      <p:pic>
        <p:nvPicPr>
          <p:cNvPr id="11" name="Image 10" descr="Une image contenant Police, rouge, Graphique, graphisme&#10;&#10;Description générée automatiquement">
            <a:extLst>
              <a:ext uri="{FF2B5EF4-FFF2-40B4-BE49-F238E27FC236}">
                <a16:creationId xmlns:a16="http://schemas.microsoft.com/office/drawing/2014/main" id="{9AF05174-E97E-E292-0600-FC1B1668BE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360" y="169516"/>
            <a:ext cx="2591025" cy="739204"/>
          </a:xfrm>
          <a:prstGeom prst="rect">
            <a:avLst/>
          </a:prstGeom>
        </p:spPr>
      </p:pic>
    </p:spTree>
    <p:extLst>
      <p:ext uri="{BB962C8B-B14F-4D97-AF65-F5344CB8AC3E}">
        <p14:creationId xmlns:p14="http://schemas.microsoft.com/office/powerpoint/2010/main" val="37414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1DFD123-2AA7-CAAF-B622-D9A5F32EEDEE}"/>
              </a:ext>
            </a:extLst>
          </p:cNvPr>
          <p:cNvSpPr txBox="1"/>
          <p:nvPr/>
        </p:nvSpPr>
        <p:spPr>
          <a:xfrm flipH="1">
            <a:off x="4079776" y="1844824"/>
            <a:ext cx="4490785" cy="2677656"/>
          </a:xfrm>
          <a:prstGeom prst="rect">
            <a:avLst/>
          </a:prstGeom>
          <a:noFill/>
        </p:spPr>
        <p:txBody>
          <a:bodyPr wrap="square" rtlCol="0">
            <a:spAutoFit/>
          </a:bodyPr>
          <a:lstStyle/>
          <a:p>
            <a:pPr algn="just"/>
            <a:r>
              <a:rPr lang="fr-CA" sz="2800" dirty="0">
                <a:solidFill>
                  <a:schemeClr val="bg1"/>
                </a:solidFill>
                <a:latin typeface="Century Gothic" panose="020B0502020202020204" pitchFamily="34" charset="0"/>
                <a:cs typeface="Amatic SC" panose="00000500000000000000" pitchFamily="2" charset="-79"/>
              </a:rPr>
              <a:t>Tu as maintenant tout ce qu’il te faut pour réaliser le Défi apprenti génie!</a:t>
            </a:r>
          </a:p>
          <a:p>
            <a:pPr algn="just"/>
            <a:endParaRPr lang="fr-CA" sz="2800" dirty="0">
              <a:solidFill>
                <a:schemeClr val="bg1"/>
              </a:solidFill>
              <a:latin typeface="Century Gothic" panose="020B0502020202020204" pitchFamily="34" charset="0"/>
              <a:cs typeface="Amatic SC" panose="00000500000000000000" pitchFamily="2" charset="-79"/>
            </a:endParaRPr>
          </a:p>
          <a:p>
            <a:pPr algn="just"/>
            <a:r>
              <a:rPr lang="fr-CA" sz="2800" dirty="0">
                <a:solidFill>
                  <a:schemeClr val="bg1"/>
                </a:solidFill>
                <a:latin typeface="Century Gothic" panose="020B0502020202020204" pitchFamily="34" charset="0"/>
                <a:cs typeface="Amatic SC" panose="00000500000000000000" pitchFamily="2" charset="-79"/>
              </a:rPr>
              <a:t>Bonne chance et…</a:t>
            </a:r>
          </a:p>
        </p:txBody>
      </p:sp>
      <p:sp>
        <p:nvSpPr>
          <p:cNvPr id="2" name="Rectangle 1">
            <a:extLst>
              <a:ext uri="{FF2B5EF4-FFF2-40B4-BE49-F238E27FC236}">
                <a16:creationId xmlns:a16="http://schemas.microsoft.com/office/drawing/2014/main" id="{425C9EFE-B1FD-18BD-A55D-67C17E2B0C83}"/>
              </a:ext>
            </a:extLst>
          </p:cNvPr>
          <p:cNvSpPr/>
          <p:nvPr/>
        </p:nvSpPr>
        <p:spPr>
          <a:xfrm>
            <a:off x="-96688" y="0"/>
            <a:ext cx="3528392" cy="10527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49738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91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1DFD123-2AA7-CAAF-B622-D9A5F32EEDEE}"/>
              </a:ext>
            </a:extLst>
          </p:cNvPr>
          <p:cNvSpPr txBox="1"/>
          <p:nvPr/>
        </p:nvSpPr>
        <p:spPr>
          <a:xfrm flipH="1">
            <a:off x="4079776" y="1944122"/>
            <a:ext cx="4464496" cy="2492990"/>
          </a:xfrm>
          <a:prstGeom prst="rect">
            <a:avLst/>
          </a:prstGeom>
          <a:noFill/>
        </p:spPr>
        <p:txBody>
          <a:bodyPr wrap="square" rtlCol="0">
            <a:spAutoFit/>
          </a:bodyPr>
          <a:lstStyle/>
          <a:p>
            <a:pPr algn="just"/>
            <a:r>
              <a:rPr lang="fr-CA" sz="2600" dirty="0">
                <a:solidFill>
                  <a:schemeClr val="bg1"/>
                </a:solidFill>
                <a:latin typeface="Century Gothic" panose="020B0502020202020204" pitchFamily="34" charset="0"/>
                <a:cs typeface="Arial" panose="020B0604020202020204" pitchFamily="34" charset="0"/>
              </a:rPr>
              <a:t>Tu as sûrement entendu la nouvelle! Tous les pigeons de la ville sont malades! Qui livrera les messages? Il faut quelqu’un pour les remplacer!</a:t>
            </a:r>
          </a:p>
        </p:txBody>
      </p:sp>
    </p:spTree>
    <p:extLst>
      <p:ext uri="{BB962C8B-B14F-4D97-AF65-F5344CB8AC3E}">
        <p14:creationId xmlns:p14="http://schemas.microsoft.com/office/powerpoint/2010/main" val="297595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1DFD123-2AA7-CAAF-B622-D9A5F32EEDEE}"/>
              </a:ext>
            </a:extLst>
          </p:cNvPr>
          <p:cNvSpPr txBox="1"/>
          <p:nvPr/>
        </p:nvSpPr>
        <p:spPr>
          <a:xfrm flipH="1">
            <a:off x="4079776" y="1772816"/>
            <a:ext cx="4490785" cy="2893100"/>
          </a:xfrm>
          <a:prstGeom prst="rect">
            <a:avLst/>
          </a:prstGeom>
          <a:noFill/>
        </p:spPr>
        <p:txBody>
          <a:bodyPr wrap="square" rtlCol="0">
            <a:spAutoFit/>
          </a:bodyPr>
          <a:lstStyle/>
          <a:p>
            <a:pPr algn="just"/>
            <a:r>
              <a:rPr lang="fr-CA" sz="2600" dirty="0">
                <a:solidFill>
                  <a:schemeClr val="bg1"/>
                </a:solidFill>
                <a:latin typeface="Century Gothic" panose="020B0502020202020204" pitchFamily="34" charset="0"/>
                <a:cs typeface="Amatic SC" panose="00000500000000000000" pitchFamily="2" charset="-79"/>
              </a:rPr>
              <a:t>Tu pourrais fabriquer des avions en papier pour m’aider à porter les messages! Il nous faut de l’aide à moi et mon ami le tamia! Nous ne pourrons pas y arriver seuls.</a:t>
            </a:r>
          </a:p>
        </p:txBody>
      </p:sp>
    </p:spTree>
    <p:extLst>
      <p:ext uri="{BB962C8B-B14F-4D97-AF65-F5344CB8AC3E}">
        <p14:creationId xmlns:p14="http://schemas.microsoft.com/office/powerpoint/2010/main" val="172434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1DFD123-2AA7-CAAF-B622-D9A5F32EEDEE}"/>
              </a:ext>
            </a:extLst>
          </p:cNvPr>
          <p:cNvSpPr txBox="1"/>
          <p:nvPr/>
        </p:nvSpPr>
        <p:spPr>
          <a:xfrm flipH="1">
            <a:off x="4079776" y="1844824"/>
            <a:ext cx="4464497" cy="2677656"/>
          </a:xfrm>
          <a:prstGeom prst="rect">
            <a:avLst/>
          </a:prstGeom>
          <a:noFill/>
        </p:spPr>
        <p:txBody>
          <a:bodyPr wrap="square" rtlCol="0">
            <a:spAutoFit/>
          </a:bodyPr>
          <a:lstStyle/>
          <a:p>
            <a:pPr algn="just"/>
            <a:r>
              <a:rPr lang="fr-CA" sz="2400" dirty="0">
                <a:solidFill>
                  <a:schemeClr val="bg1"/>
                </a:solidFill>
                <a:latin typeface="Century Gothic" panose="020B0502020202020204" pitchFamily="34" charset="0"/>
                <a:cs typeface="Amatic SC" panose="00000500000000000000" pitchFamily="2" charset="-79"/>
              </a:rPr>
              <a:t>Pour remplir ta mission tu devras prendre en compte différentes choses. Certaines maisons se trouvent très loin. Il faudra également s’assurer d’être précis et de bien viser les boîtes aux lettres!</a:t>
            </a:r>
          </a:p>
        </p:txBody>
      </p:sp>
    </p:spTree>
    <p:extLst>
      <p:ext uri="{BB962C8B-B14F-4D97-AF65-F5344CB8AC3E}">
        <p14:creationId xmlns:p14="http://schemas.microsoft.com/office/powerpoint/2010/main" val="91767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1DFD123-2AA7-CAAF-B622-D9A5F32EEDEE}"/>
              </a:ext>
            </a:extLst>
          </p:cNvPr>
          <p:cNvSpPr txBox="1"/>
          <p:nvPr/>
        </p:nvSpPr>
        <p:spPr>
          <a:xfrm flipH="1">
            <a:off x="4079776" y="2492896"/>
            <a:ext cx="4490785" cy="1292662"/>
          </a:xfrm>
          <a:prstGeom prst="rect">
            <a:avLst/>
          </a:prstGeom>
          <a:noFill/>
        </p:spPr>
        <p:txBody>
          <a:bodyPr wrap="square" rtlCol="0">
            <a:spAutoFit/>
          </a:bodyPr>
          <a:lstStyle/>
          <a:p>
            <a:pPr algn="just"/>
            <a:r>
              <a:rPr lang="fr-CA" sz="2600" dirty="0">
                <a:solidFill>
                  <a:schemeClr val="bg1"/>
                </a:solidFill>
                <a:latin typeface="Century Gothic" panose="020B0502020202020204" pitchFamily="34" charset="0"/>
                <a:cs typeface="Amatic SC" panose="00000500000000000000" pitchFamily="2" charset="-79"/>
              </a:rPr>
              <a:t>Je compte sur toi pour nous aider… et Les pigeons aussi! C’est parti!</a:t>
            </a:r>
          </a:p>
        </p:txBody>
      </p:sp>
    </p:spTree>
    <p:extLst>
      <p:ext uri="{BB962C8B-B14F-4D97-AF65-F5344CB8AC3E}">
        <p14:creationId xmlns:p14="http://schemas.microsoft.com/office/powerpoint/2010/main" val="265069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 8" descr="Une image contenant texte, Police, Graphique, rouge&#10;&#10;Description générée automatiquement">
            <a:extLst>
              <a:ext uri="{FF2B5EF4-FFF2-40B4-BE49-F238E27FC236}">
                <a16:creationId xmlns:a16="http://schemas.microsoft.com/office/drawing/2014/main" id="{969FB7C8-5D30-FD20-9914-E8179C4F5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 y="-8993"/>
            <a:ext cx="3497560" cy="1088863"/>
          </a:xfrm>
          <a:prstGeom prst="rect">
            <a:avLst/>
          </a:prstGeom>
        </p:spPr>
      </p:pic>
      <p:sp>
        <p:nvSpPr>
          <p:cNvPr id="11" name="ZoneTexte 10">
            <a:extLst>
              <a:ext uri="{FF2B5EF4-FFF2-40B4-BE49-F238E27FC236}">
                <a16:creationId xmlns:a16="http://schemas.microsoft.com/office/drawing/2014/main" id="{19FC471D-DFAF-6D11-717C-60C890A0B33B}"/>
              </a:ext>
            </a:extLst>
          </p:cNvPr>
          <p:cNvSpPr txBox="1"/>
          <p:nvPr/>
        </p:nvSpPr>
        <p:spPr>
          <a:xfrm>
            <a:off x="479376" y="1638010"/>
            <a:ext cx="7164796" cy="991731"/>
          </a:xfrm>
          <a:prstGeom prst="snip2DiagRect">
            <a:avLst/>
          </a:prstGeom>
          <a:solidFill>
            <a:srgbClr val="FFD300"/>
          </a:solidFill>
        </p:spPr>
        <p:txBody>
          <a:bodyPr wrap="square" rtlCol="0">
            <a:spAutoFit/>
          </a:bodyPr>
          <a:lstStyle/>
          <a:p>
            <a:r>
              <a:rPr lang="fr-CA" sz="2400" b="1" dirty="0">
                <a:solidFill>
                  <a:schemeClr val="bg1"/>
                </a:solidFill>
                <a:latin typeface="Century Gothic" panose="020B0502020202020204" pitchFamily="34" charset="0"/>
                <a:cs typeface="Amatic SC" panose="00000500000000000000" pitchFamily="2" charset="-79"/>
              </a:rPr>
              <a:t>Concevoir deux avions différents qui devront franchir deux épreuves (1 épreuve par avion).</a:t>
            </a:r>
          </a:p>
        </p:txBody>
      </p:sp>
      <p:sp>
        <p:nvSpPr>
          <p:cNvPr id="15" name="ZoneTexte 14">
            <a:extLst>
              <a:ext uri="{FF2B5EF4-FFF2-40B4-BE49-F238E27FC236}">
                <a16:creationId xmlns:a16="http://schemas.microsoft.com/office/drawing/2014/main" id="{63B7ACE9-4149-90C8-CF9A-AE3ED18B610E}"/>
              </a:ext>
            </a:extLst>
          </p:cNvPr>
          <p:cNvSpPr txBox="1"/>
          <p:nvPr/>
        </p:nvSpPr>
        <p:spPr>
          <a:xfrm>
            <a:off x="1703512" y="2996952"/>
            <a:ext cx="7164796" cy="1359039"/>
          </a:xfrm>
          <a:prstGeom prst="snip2DiagRect">
            <a:avLst/>
          </a:prstGeom>
          <a:solidFill>
            <a:schemeClr val="bg1"/>
          </a:solidFill>
          <a:ln w="19050">
            <a:solidFill>
              <a:srgbClr val="53C1DE"/>
            </a:solidFill>
          </a:ln>
        </p:spPr>
        <p:txBody>
          <a:bodyPr wrap="square" rtlCol="0">
            <a:spAutoFit/>
          </a:bodyPr>
          <a:lstStyle/>
          <a:p>
            <a:endParaRPr lang="fr-CA" sz="4400" dirty="0">
              <a:latin typeface="Arial" panose="020B0604020202020204" pitchFamily="34" charset="0"/>
              <a:cs typeface="Arial" panose="020B0604020202020204" pitchFamily="34" charset="0"/>
            </a:endParaRPr>
          </a:p>
          <a:p>
            <a:r>
              <a:rPr lang="fr-CA" sz="2400" dirty="0">
                <a:latin typeface="Century Gothic" panose="020B0502020202020204" pitchFamily="34" charset="0"/>
                <a:cs typeface="Amatic SC" panose="00000500000000000000" pitchFamily="2" charset="-79"/>
              </a:rPr>
              <a:t>Un avion qui pourra voler le plus loin possible.</a:t>
            </a:r>
          </a:p>
        </p:txBody>
      </p:sp>
      <p:pic>
        <p:nvPicPr>
          <p:cNvPr id="12" name="Image 11">
            <a:extLst>
              <a:ext uri="{FF2B5EF4-FFF2-40B4-BE49-F238E27FC236}">
                <a16:creationId xmlns:a16="http://schemas.microsoft.com/office/drawing/2014/main" id="{2A6BF81B-BE07-2E0F-6179-E45BB47915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6" t="2129" r="68112" b="54352"/>
          <a:stretch/>
        </p:blipFill>
        <p:spPr>
          <a:xfrm>
            <a:off x="7896200" y="3065288"/>
            <a:ext cx="792088" cy="812398"/>
          </a:xfrm>
          <a:prstGeom prst="rect">
            <a:avLst/>
          </a:prstGeom>
        </p:spPr>
      </p:pic>
      <p:pic>
        <p:nvPicPr>
          <p:cNvPr id="3" name="Image 2" descr="Une image contenant Police, Graphique, graphisme, logo&#10;&#10;Description générée automatiquement">
            <a:extLst>
              <a:ext uri="{FF2B5EF4-FFF2-40B4-BE49-F238E27FC236}">
                <a16:creationId xmlns:a16="http://schemas.microsoft.com/office/drawing/2014/main" id="{0A9BCAA9-BDE8-249A-65DB-FC4F1DE12D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932" y="3128011"/>
            <a:ext cx="2180828" cy="737633"/>
          </a:xfrm>
          <a:prstGeom prst="rect">
            <a:avLst/>
          </a:prstGeom>
        </p:spPr>
      </p:pic>
    </p:spTree>
    <p:extLst>
      <p:ext uri="{BB962C8B-B14F-4D97-AF65-F5344CB8AC3E}">
        <p14:creationId xmlns:p14="http://schemas.microsoft.com/office/powerpoint/2010/main" val="349652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 8" descr="Une image contenant texte, Police, Graphique, rouge&#10;&#10;Description générée automatiquement">
            <a:extLst>
              <a:ext uri="{FF2B5EF4-FFF2-40B4-BE49-F238E27FC236}">
                <a16:creationId xmlns:a16="http://schemas.microsoft.com/office/drawing/2014/main" id="{969FB7C8-5D30-FD20-9914-E8179C4F5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 y="-8993"/>
            <a:ext cx="3497560" cy="1088863"/>
          </a:xfrm>
          <a:prstGeom prst="rect">
            <a:avLst/>
          </a:prstGeom>
        </p:spPr>
      </p:pic>
      <p:sp>
        <p:nvSpPr>
          <p:cNvPr id="15" name="ZoneTexte 14">
            <a:extLst>
              <a:ext uri="{FF2B5EF4-FFF2-40B4-BE49-F238E27FC236}">
                <a16:creationId xmlns:a16="http://schemas.microsoft.com/office/drawing/2014/main" id="{63B7ACE9-4149-90C8-CF9A-AE3ED18B610E}"/>
              </a:ext>
            </a:extLst>
          </p:cNvPr>
          <p:cNvSpPr txBox="1"/>
          <p:nvPr/>
        </p:nvSpPr>
        <p:spPr>
          <a:xfrm>
            <a:off x="1703512" y="2979412"/>
            <a:ext cx="7164796" cy="1799808"/>
          </a:xfrm>
          <a:prstGeom prst="snip2DiagRect">
            <a:avLst/>
          </a:prstGeom>
          <a:solidFill>
            <a:schemeClr val="bg1"/>
          </a:solidFill>
          <a:ln w="19050">
            <a:solidFill>
              <a:schemeClr val="tx1"/>
            </a:solidFill>
          </a:ln>
        </p:spPr>
        <p:txBody>
          <a:bodyPr wrap="square" rtlCol="0">
            <a:spAutoFit/>
          </a:bodyPr>
          <a:lstStyle/>
          <a:p>
            <a:endParaRPr lang="fr-CA" sz="4400" dirty="0">
              <a:latin typeface="Arial" panose="020B0604020202020204" pitchFamily="34" charset="0"/>
              <a:cs typeface="Arial" panose="020B0604020202020204" pitchFamily="34" charset="0"/>
            </a:endParaRPr>
          </a:p>
          <a:p>
            <a:r>
              <a:rPr lang="fr-CA" sz="2400" dirty="0">
                <a:latin typeface="Century Gothic" panose="020B0502020202020204" pitchFamily="34" charset="0"/>
                <a:cs typeface="Amatic SC" panose="00000500000000000000" pitchFamily="2" charset="-79"/>
              </a:rPr>
              <a:t>Un avion qui pourra atteindre de façon précise un objet.</a:t>
            </a:r>
          </a:p>
        </p:txBody>
      </p:sp>
      <p:pic>
        <p:nvPicPr>
          <p:cNvPr id="2" name="Image 1">
            <a:extLst>
              <a:ext uri="{FF2B5EF4-FFF2-40B4-BE49-F238E27FC236}">
                <a16:creationId xmlns:a16="http://schemas.microsoft.com/office/drawing/2014/main" id="{F47D671D-3368-AC27-2BEB-C0D5C0FDF2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175" t="2129" r="1176" b="51088"/>
          <a:stretch/>
        </p:blipFill>
        <p:spPr>
          <a:xfrm>
            <a:off x="7680176" y="3005973"/>
            <a:ext cx="957873" cy="936104"/>
          </a:xfrm>
          <a:prstGeom prst="rect">
            <a:avLst/>
          </a:prstGeom>
        </p:spPr>
      </p:pic>
      <p:pic>
        <p:nvPicPr>
          <p:cNvPr id="5" name="Image 4" descr="Une image contenant Police, typographie, texte, Graphique&#10;&#10;Description générée automatiquement">
            <a:extLst>
              <a:ext uri="{FF2B5EF4-FFF2-40B4-BE49-F238E27FC236}">
                <a16:creationId xmlns:a16="http://schemas.microsoft.com/office/drawing/2014/main" id="{092FEAEA-6237-EB0E-0165-D8E556E26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9536" y="3193214"/>
            <a:ext cx="2414853" cy="674418"/>
          </a:xfrm>
          <a:prstGeom prst="rect">
            <a:avLst/>
          </a:prstGeom>
        </p:spPr>
      </p:pic>
      <p:sp>
        <p:nvSpPr>
          <p:cNvPr id="3" name="ZoneTexte 2">
            <a:extLst>
              <a:ext uri="{FF2B5EF4-FFF2-40B4-BE49-F238E27FC236}">
                <a16:creationId xmlns:a16="http://schemas.microsoft.com/office/drawing/2014/main" id="{B693A644-A9D2-6E0A-E3AA-CB48DF978500}"/>
              </a:ext>
            </a:extLst>
          </p:cNvPr>
          <p:cNvSpPr txBox="1"/>
          <p:nvPr/>
        </p:nvSpPr>
        <p:spPr>
          <a:xfrm>
            <a:off x="479376" y="1638010"/>
            <a:ext cx="7164796" cy="991731"/>
          </a:xfrm>
          <a:prstGeom prst="snip2DiagRect">
            <a:avLst/>
          </a:prstGeom>
          <a:solidFill>
            <a:srgbClr val="FFD300"/>
          </a:solidFill>
        </p:spPr>
        <p:txBody>
          <a:bodyPr wrap="square" rtlCol="0">
            <a:spAutoFit/>
          </a:bodyPr>
          <a:lstStyle/>
          <a:p>
            <a:r>
              <a:rPr lang="fr-CA" sz="2400" b="1" dirty="0">
                <a:solidFill>
                  <a:schemeClr val="bg1"/>
                </a:solidFill>
                <a:latin typeface="Century Gothic" panose="020B0502020202020204" pitchFamily="34" charset="0"/>
                <a:cs typeface="Amatic SC" panose="00000500000000000000" pitchFamily="2" charset="-79"/>
              </a:rPr>
              <a:t>Concevoir deux avions différents qui devront franchir deux épreuves (1 épreuve par avion).</a:t>
            </a:r>
          </a:p>
        </p:txBody>
      </p:sp>
    </p:spTree>
    <p:extLst>
      <p:ext uri="{BB962C8B-B14F-4D97-AF65-F5344CB8AC3E}">
        <p14:creationId xmlns:p14="http://schemas.microsoft.com/office/powerpoint/2010/main" val="164032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 avec coins rognés en diagonale 1">
            <a:extLst>
              <a:ext uri="{FF2B5EF4-FFF2-40B4-BE49-F238E27FC236}">
                <a16:creationId xmlns:a16="http://schemas.microsoft.com/office/drawing/2014/main" id="{0A3C9EF4-B067-AA48-99E3-E9C1024ED309}"/>
              </a:ext>
            </a:extLst>
          </p:cNvPr>
          <p:cNvSpPr/>
          <p:nvPr/>
        </p:nvSpPr>
        <p:spPr>
          <a:xfrm>
            <a:off x="659396" y="1844824"/>
            <a:ext cx="10873208" cy="3312368"/>
          </a:xfrm>
          <a:prstGeom prst="snip2DiagRect">
            <a:avLst/>
          </a:prstGeom>
          <a:solidFill>
            <a:schemeClr val="bg1">
              <a:alpha val="76000"/>
            </a:schemeClr>
          </a:solidFill>
          <a:ln>
            <a:solidFill>
              <a:srgbClr val="D0D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3" name="ZoneTexte 2">
            <a:extLst>
              <a:ext uri="{FF2B5EF4-FFF2-40B4-BE49-F238E27FC236}">
                <a16:creationId xmlns:a16="http://schemas.microsoft.com/office/drawing/2014/main" id="{5812CFFD-9F3C-F95C-2FC4-5091CFA6D341}"/>
              </a:ext>
            </a:extLst>
          </p:cNvPr>
          <p:cNvSpPr txBox="1"/>
          <p:nvPr/>
        </p:nvSpPr>
        <p:spPr>
          <a:xfrm>
            <a:off x="659396" y="1149846"/>
            <a:ext cx="6161595" cy="550962"/>
          </a:xfrm>
          <a:prstGeom prst="snip2DiagRect">
            <a:avLst/>
          </a:prstGeom>
          <a:solidFill>
            <a:srgbClr val="1C72A3"/>
          </a:solidFill>
          <a:ln>
            <a:noFill/>
          </a:ln>
        </p:spPr>
        <p:txBody>
          <a:bodyPr wrap="square" rtlCol="0">
            <a:spAutoFit/>
          </a:bodyPr>
          <a:lstStyle/>
          <a:p>
            <a:pPr algn="ctr">
              <a:defRPr/>
            </a:pPr>
            <a:r>
              <a:rPr lang="fr-CA" sz="2400" b="1" dirty="0">
                <a:solidFill>
                  <a:prstClr val="white"/>
                </a:solidFill>
                <a:latin typeface="Century Gothic" panose="020B0502020202020204" pitchFamily="34" charset="0"/>
                <a:cs typeface="Arial" panose="020B0604020202020204" pitchFamily="34" charset="0"/>
              </a:rPr>
              <a:t>Résumé* des règlements - Conception</a:t>
            </a:r>
            <a:endParaRPr lang="fr-CA" b="1" dirty="0">
              <a:solidFill>
                <a:prstClr val="white"/>
              </a:solidFill>
              <a:latin typeface="Century Gothic" panose="020B0502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504CE9AB-5D64-81FC-278F-FB1A0114224F}"/>
              </a:ext>
            </a:extLst>
          </p:cNvPr>
          <p:cNvSpPr txBox="1"/>
          <p:nvPr/>
        </p:nvSpPr>
        <p:spPr>
          <a:xfrm>
            <a:off x="1444365" y="2039414"/>
            <a:ext cx="8704627" cy="461665"/>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Les avions doivent avoir l’apparence d’avions de papier.</a:t>
            </a:r>
            <a:endParaRPr lang="fr-CA" sz="2400" dirty="0">
              <a:latin typeface="Century Gothic" panose="020B0502020202020204" pitchFamily="34" charset="0"/>
            </a:endParaRPr>
          </a:p>
        </p:txBody>
      </p:sp>
      <p:sp>
        <p:nvSpPr>
          <p:cNvPr id="6" name="ZoneTexte 5">
            <a:extLst>
              <a:ext uri="{FF2B5EF4-FFF2-40B4-BE49-F238E27FC236}">
                <a16:creationId xmlns:a16="http://schemas.microsoft.com/office/drawing/2014/main" id="{3D709557-4B75-B863-1305-A7C46D8C7DF3}"/>
              </a:ext>
            </a:extLst>
          </p:cNvPr>
          <p:cNvSpPr txBox="1"/>
          <p:nvPr/>
        </p:nvSpPr>
        <p:spPr>
          <a:xfrm>
            <a:off x="1433846" y="2573115"/>
            <a:ext cx="9486690" cy="461665"/>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Chaque équipe doit fabriquer 2 </a:t>
            </a:r>
            <a:r>
              <a:rPr lang="fr-CA" sz="2400" dirty="0">
                <a:latin typeface="Century Gothic" panose="020B0502020202020204" pitchFamily="34" charset="0"/>
                <a:cs typeface="Amatic SC" panose="00000500000000000000" pitchFamily="2" charset="-79"/>
              </a:rPr>
              <a:t>modèles d’avion différents.</a:t>
            </a:r>
            <a:endParaRPr lang="fr-CA" sz="2400" dirty="0">
              <a:latin typeface="Century Gothic" panose="020B0502020202020204" pitchFamily="34" charset="0"/>
            </a:endParaRPr>
          </a:p>
        </p:txBody>
      </p:sp>
      <p:sp>
        <p:nvSpPr>
          <p:cNvPr id="8" name="ZoneTexte 7">
            <a:extLst>
              <a:ext uri="{FF2B5EF4-FFF2-40B4-BE49-F238E27FC236}">
                <a16:creationId xmlns:a16="http://schemas.microsoft.com/office/drawing/2014/main" id="{A5377E4D-DD8B-7B10-DA35-38F320331D03}"/>
              </a:ext>
            </a:extLst>
          </p:cNvPr>
          <p:cNvSpPr txBox="1"/>
          <p:nvPr/>
        </p:nvSpPr>
        <p:spPr>
          <a:xfrm>
            <a:off x="1433846" y="3149151"/>
            <a:ext cx="8783174" cy="461665"/>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Chaque avion doit être utilisé pour au moins une épreuve.</a:t>
            </a:r>
            <a:endParaRPr lang="fr-CA" sz="2400" dirty="0">
              <a:latin typeface="Century Gothic" panose="020B0502020202020204" pitchFamily="34" charset="0"/>
            </a:endParaRPr>
          </a:p>
        </p:txBody>
      </p:sp>
      <p:sp>
        <p:nvSpPr>
          <p:cNvPr id="10" name="ZoneTexte 9">
            <a:extLst>
              <a:ext uri="{FF2B5EF4-FFF2-40B4-BE49-F238E27FC236}">
                <a16:creationId xmlns:a16="http://schemas.microsoft.com/office/drawing/2014/main" id="{6A463F2E-00D5-B813-4D8B-4EC4BCA00E2F}"/>
              </a:ext>
            </a:extLst>
          </p:cNvPr>
          <p:cNvSpPr txBox="1"/>
          <p:nvPr/>
        </p:nvSpPr>
        <p:spPr>
          <a:xfrm>
            <a:off x="1409006" y="3722437"/>
            <a:ext cx="10051149" cy="1200329"/>
          </a:xfrm>
          <a:prstGeom prst="rect">
            <a:avLst/>
          </a:prstGeom>
          <a:noFill/>
        </p:spPr>
        <p:txBody>
          <a:bodyPr wrap="none" rtlCol="0">
            <a:spAutoFit/>
          </a:bodyPr>
          <a:lstStyle/>
          <a:p>
            <a:r>
              <a:rPr lang="fr-CA" sz="2400" dirty="0">
                <a:solidFill>
                  <a:schemeClr val="tx1"/>
                </a:solidFill>
                <a:latin typeface="Century Gothic" panose="020B0502020202020204" pitchFamily="34" charset="0"/>
                <a:cs typeface="Amatic SC" panose="00000500000000000000" pitchFamily="2" charset="-79"/>
              </a:rPr>
              <a:t>Matériel autorisé :</a:t>
            </a:r>
          </a:p>
          <a:p>
            <a:pPr marL="914400" lvl="1" indent="-457200">
              <a:buFont typeface="Arial" panose="020B0604020202020204" pitchFamily="34" charset="0"/>
              <a:buChar char="•"/>
            </a:pPr>
            <a:r>
              <a:rPr lang="fr-CA" sz="2400" dirty="0">
                <a:latin typeface="Century Gothic" panose="020B0502020202020204" pitchFamily="34" charset="0"/>
                <a:cs typeface="Amatic SC" panose="00000500000000000000" pitchFamily="2" charset="-79"/>
              </a:rPr>
              <a:t>Papier d’impression d’un format maximal de 8 ½ po x 11 po.</a:t>
            </a:r>
          </a:p>
          <a:p>
            <a:pPr marL="914400" lvl="1" indent="-457200">
              <a:buFont typeface="Arial" panose="020B0604020202020204" pitchFamily="34" charset="0"/>
              <a:buChar char="•"/>
            </a:pPr>
            <a:r>
              <a:rPr lang="fr-CA" sz="2400" dirty="0">
                <a:latin typeface="Century Gothic" panose="020B0502020202020204" pitchFamily="34" charset="0"/>
                <a:cs typeface="Amatic SC" panose="00000500000000000000" pitchFamily="2" charset="-79"/>
              </a:rPr>
              <a:t>Ruban adhésif et autocollants.</a:t>
            </a:r>
            <a:endParaRPr lang="fr-CA" sz="2400" dirty="0">
              <a:latin typeface="Century Gothic" panose="020B0502020202020204" pitchFamily="34" charset="0"/>
            </a:endParaRPr>
          </a:p>
        </p:txBody>
      </p:sp>
      <p:sp>
        <p:nvSpPr>
          <p:cNvPr id="12" name="ZoneTexte 11">
            <a:extLst>
              <a:ext uri="{FF2B5EF4-FFF2-40B4-BE49-F238E27FC236}">
                <a16:creationId xmlns:a16="http://schemas.microsoft.com/office/drawing/2014/main" id="{1D99BF08-3057-C742-3291-3A36F36003F4}"/>
              </a:ext>
            </a:extLst>
          </p:cNvPr>
          <p:cNvSpPr txBox="1"/>
          <p:nvPr/>
        </p:nvSpPr>
        <p:spPr>
          <a:xfrm>
            <a:off x="-18231" y="5866239"/>
            <a:ext cx="9062096" cy="246221"/>
          </a:xfrm>
          <a:prstGeom prst="rect">
            <a:avLst/>
          </a:prstGeom>
          <a:noFill/>
        </p:spPr>
        <p:txBody>
          <a:bodyPr wrap="none" rtlCol="0">
            <a:spAutoFit/>
          </a:bodyPr>
          <a:lstStyle/>
          <a:p>
            <a:r>
              <a:rPr lang="fr-CA" sz="1000" b="1" i="1" dirty="0">
                <a:latin typeface="ITC Avant Garde Gothic" panose="02000503000000000000" pitchFamily="50" charset="0"/>
              </a:rPr>
              <a:t>*ATTENTION, cette présentation mentionne uniquement quelques-uns des règlements. Consultez le site web pour le document complet!</a:t>
            </a:r>
          </a:p>
        </p:txBody>
      </p:sp>
      <p:pic>
        <p:nvPicPr>
          <p:cNvPr id="14" name="Image 13" descr="Une image contenant Police, conception, Graphique, typographie&#10;&#10;Description générée automatiquement">
            <a:extLst>
              <a:ext uri="{FF2B5EF4-FFF2-40B4-BE49-F238E27FC236}">
                <a16:creationId xmlns:a16="http://schemas.microsoft.com/office/drawing/2014/main" id="{F9527846-239F-040F-9C4D-FF232190458A}"/>
              </a:ext>
            </a:extLst>
          </p:cNvPr>
          <p:cNvPicPr>
            <a:picLocks noChangeAspect="1"/>
          </p:cNvPicPr>
          <p:nvPr/>
        </p:nvPicPr>
        <p:blipFill rotWithShape="1">
          <a:blip r:embed="rId3">
            <a:extLst>
              <a:ext uri="{28A0092B-C50C-407E-A947-70E740481C1C}">
                <a14:useLocalDpi xmlns:a14="http://schemas.microsoft.com/office/drawing/2010/main" val="0"/>
              </a:ext>
            </a:extLst>
          </a:blip>
          <a:srcRect t="-930" r="-12629" b="79299"/>
          <a:stretch/>
        </p:blipFill>
        <p:spPr>
          <a:xfrm>
            <a:off x="876859" y="1928520"/>
            <a:ext cx="587025" cy="572559"/>
          </a:xfrm>
          <a:prstGeom prst="rect">
            <a:avLst/>
          </a:prstGeom>
        </p:spPr>
      </p:pic>
      <p:pic>
        <p:nvPicPr>
          <p:cNvPr id="15" name="Image 14" descr="Une image contenant Police, conception, Graphique, typographie&#10;&#10;Description générée automatiquement">
            <a:extLst>
              <a:ext uri="{FF2B5EF4-FFF2-40B4-BE49-F238E27FC236}">
                <a16:creationId xmlns:a16="http://schemas.microsoft.com/office/drawing/2014/main" id="{A1181E74-3ED2-DDDE-74D5-148FE75B6A1C}"/>
              </a:ext>
            </a:extLst>
          </p:cNvPr>
          <p:cNvPicPr>
            <a:picLocks noChangeAspect="1"/>
          </p:cNvPicPr>
          <p:nvPr/>
        </p:nvPicPr>
        <p:blipFill rotWithShape="1">
          <a:blip r:embed="rId3">
            <a:extLst>
              <a:ext uri="{28A0092B-C50C-407E-A947-70E740481C1C}">
                <a14:useLocalDpi xmlns:a14="http://schemas.microsoft.com/office/drawing/2010/main" val="0"/>
              </a:ext>
            </a:extLst>
          </a:blip>
          <a:srcRect l="-1" t="27405" r="1" b="48877"/>
          <a:stretch/>
        </p:blipFill>
        <p:spPr>
          <a:xfrm>
            <a:off x="876662" y="2492896"/>
            <a:ext cx="536586" cy="646331"/>
          </a:xfrm>
          <a:prstGeom prst="rect">
            <a:avLst/>
          </a:prstGeom>
        </p:spPr>
      </p:pic>
      <p:pic>
        <p:nvPicPr>
          <p:cNvPr id="16" name="Image 15" descr="Une image contenant Police, conception, Graphique, typographie&#10;&#10;Description générée automatiquement">
            <a:extLst>
              <a:ext uri="{FF2B5EF4-FFF2-40B4-BE49-F238E27FC236}">
                <a16:creationId xmlns:a16="http://schemas.microsoft.com/office/drawing/2014/main" id="{0BD2E473-B7EF-A331-1D73-B2B0261FAEC8}"/>
              </a:ext>
            </a:extLst>
          </p:cNvPr>
          <p:cNvPicPr>
            <a:picLocks noChangeAspect="1"/>
          </p:cNvPicPr>
          <p:nvPr/>
        </p:nvPicPr>
        <p:blipFill rotWithShape="1">
          <a:blip r:embed="rId3">
            <a:extLst>
              <a:ext uri="{28A0092B-C50C-407E-A947-70E740481C1C}">
                <a14:useLocalDpi xmlns:a14="http://schemas.microsoft.com/office/drawing/2010/main" val="0"/>
              </a:ext>
            </a:extLst>
          </a:blip>
          <a:srcRect l="-9092" t="76729"/>
          <a:stretch/>
        </p:blipFill>
        <p:spPr>
          <a:xfrm>
            <a:off x="837937" y="3578421"/>
            <a:ext cx="601088" cy="651190"/>
          </a:xfrm>
          <a:prstGeom prst="rect">
            <a:avLst/>
          </a:prstGeom>
        </p:spPr>
      </p:pic>
      <p:pic>
        <p:nvPicPr>
          <p:cNvPr id="17" name="Image 16" descr="Une image contenant Police, conception, Graphique, typographie&#10;&#10;Description générée automatiquement">
            <a:extLst>
              <a:ext uri="{FF2B5EF4-FFF2-40B4-BE49-F238E27FC236}">
                <a16:creationId xmlns:a16="http://schemas.microsoft.com/office/drawing/2014/main" id="{C92346D7-BAE8-B15A-1890-A5F5DE5EC237}"/>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b="25991"/>
          <a:stretch/>
        </p:blipFill>
        <p:spPr>
          <a:xfrm>
            <a:off x="865963" y="3009847"/>
            <a:ext cx="545311" cy="656843"/>
          </a:xfrm>
          <a:prstGeom prst="rect">
            <a:avLst/>
          </a:prstGeom>
        </p:spPr>
      </p:pic>
    </p:spTree>
    <p:extLst>
      <p:ext uri="{BB962C8B-B14F-4D97-AF65-F5344CB8AC3E}">
        <p14:creationId xmlns:p14="http://schemas.microsoft.com/office/powerpoint/2010/main" val="4973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 avec coins rognés en diagonale 1">
            <a:extLst>
              <a:ext uri="{FF2B5EF4-FFF2-40B4-BE49-F238E27FC236}">
                <a16:creationId xmlns:a16="http://schemas.microsoft.com/office/drawing/2014/main" id="{0A3C9EF4-B067-AA48-99E3-E9C1024ED309}"/>
              </a:ext>
            </a:extLst>
          </p:cNvPr>
          <p:cNvSpPr/>
          <p:nvPr/>
        </p:nvSpPr>
        <p:spPr>
          <a:xfrm>
            <a:off x="659396" y="1844824"/>
            <a:ext cx="10873208" cy="3456384"/>
          </a:xfrm>
          <a:prstGeom prst="snip2DiagRect">
            <a:avLst/>
          </a:prstGeom>
          <a:solidFill>
            <a:schemeClr val="bg1">
              <a:alpha val="76000"/>
            </a:schemeClr>
          </a:solidFill>
          <a:ln>
            <a:solidFill>
              <a:srgbClr val="D0D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3200" dirty="0">
              <a:solidFill>
                <a:schemeClr val="tx1"/>
              </a:solidFill>
              <a:latin typeface="Amatic SC" panose="00000500000000000000" pitchFamily="2" charset="-79"/>
              <a:cs typeface="Amatic SC" panose="00000500000000000000" pitchFamily="2" charset="-79"/>
            </a:endParaRPr>
          </a:p>
        </p:txBody>
      </p:sp>
      <p:sp>
        <p:nvSpPr>
          <p:cNvPr id="3" name="ZoneTexte 2">
            <a:extLst>
              <a:ext uri="{FF2B5EF4-FFF2-40B4-BE49-F238E27FC236}">
                <a16:creationId xmlns:a16="http://schemas.microsoft.com/office/drawing/2014/main" id="{5812CFFD-9F3C-F95C-2FC4-5091CFA6D341}"/>
              </a:ext>
            </a:extLst>
          </p:cNvPr>
          <p:cNvSpPr txBox="1"/>
          <p:nvPr/>
        </p:nvSpPr>
        <p:spPr>
          <a:xfrm>
            <a:off x="659396" y="1149846"/>
            <a:ext cx="8532948" cy="532596"/>
          </a:xfrm>
          <a:prstGeom prst="snip2DiagRect">
            <a:avLst/>
          </a:prstGeom>
          <a:solidFill>
            <a:srgbClr val="1C72A3"/>
          </a:solidFill>
          <a:ln>
            <a:noFill/>
          </a:ln>
        </p:spPr>
        <p:txBody>
          <a:bodyPr wrap="square" rtlCol="0">
            <a:spAutoFit/>
          </a:bodyPr>
          <a:lstStyle/>
          <a:p>
            <a:pPr algn="ctr">
              <a:defRPr/>
            </a:pPr>
            <a:r>
              <a:rPr lang="fr-CA" sz="2300" b="1" dirty="0">
                <a:solidFill>
                  <a:prstClr val="white"/>
                </a:solidFill>
                <a:latin typeface="Century Gothic" panose="020B0502020202020204" pitchFamily="34" charset="0"/>
                <a:cs typeface="Arial" panose="020B0604020202020204" pitchFamily="34" charset="0"/>
              </a:rPr>
              <a:t>Résumé* des règlements – Déroulement de la compétition</a:t>
            </a:r>
          </a:p>
        </p:txBody>
      </p:sp>
      <p:sp>
        <p:nvSpPr>
          <p:cNvPr id="4" name="ZoneTexte 3">
            <a:extLst>
              <a:ext uri="{FF2B5EF4-FFF2-40B4-BE49-F238E27FC236}">
                <a16:creationId xmlns:a16="http://schemas.microsoft.com/office/drawing/2014/main" id="{504CE9AB-5D64-81FC-278F-FB1A0114224F}"/>
              </a:ext>
            </a:extLst>
          </p:cNvPr>
          <p:cNvSpPr txBox="1"/>
          <p:nvPr/>
        </p:nvSpPr>
        <p:spPr>
          <a:xfrm>
            <a:off x="1404258" y="2094664"/>
            <a:ext cx="9720931"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Le jour de la comp</a:t>
            </a:r>
            <a:r>
              <a:rPr lang="fr-CA" sz="2400" dirty="0">
                <a:latin typeface="Century Gothic" panose="020B0502020202020204" pitchFamily="34" charset="0"/>
                <a:cs typeface="Amatic SC" panose="00000500000000000000" pitchFamily="2" charset="-79"/>
              </a:rPr>
              <a:t>étition, les avions doivent être fabriqués sur place avec le papier fourni.</a:t>
            </a:r>
            <a:endParaRPr lang="fr-CA" sz="2400" dirty="0">
              <a:latin typeface="Century Gothic" panose="020B0502020202020204" pitchFamily="34" charset="0"/>
            </a:endParaRPr>
          </a:p>
        </p:txBody>
      </p:sp>
      <p:sp>
        <p:nvSpPr>
          <p:cNvPr id="6" name="ZoneTexte 5">
            <a:extLst>
              <a:ext uri="{FF2B5EF4-FFF2-40B4-BE49-F238E27FC236}">
                <a16:creationId xmlns:a16="http://schemas.microsoft.com/office/drawing/2014/main" id="{3D709557-4B75-B863-1305-A7C46D8C7DF3}"/>
              </a:ext>
            </a:extLst>
          </p:cNvPr>
          <p:cNvSpPr txBox="1"/>
          <p:nvPr/>
        </p:nvSpPr>
        <p:spPr>
          <a:xfrm>
            <a:off x="1369259" y="2920986"/>
            <a:ext cx="8276625" cy="461665"/>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Les avions sont soumis à la vérification des règlements.</a:t>
            </a:r>
            <a:endParaRPr lang="fr-CA" sz="2400" dirty="0">
              <a:latin typeface="Century Gothic" panose="020B0502020202020204" pitchFamily="34" charset="0"/>
            </a:endParaRPr>
          </a:p>
        </p:txBody>
      </p:sp>
      <p:sp>
        <p:nvSpPr>
          <p:cNvPr id="8" name="ZoneTexte 7">
            <a:extLst>
              <a:ext uri="{FF2B5EF4-FFF2-40B4-BE49-F238E27FC236}">
                <a16:creationId xmlns:a16="http://schemas.microsoft.com/office/drawing/2014/main" id="{A5377E4D-DD8B-7B10-DA35-38F320331D03}"/>
              </a:ext>
            </a:extLst>
          </p:cNvPr>
          <p:cNvSpPr txBox="1"/>
          <p:nvPr/>
        </p:nvSpPr>
        <p:spPr>
          <a:xfrm>
            <a:off x="1367028" y="3484786"/>
            <a:ext cx="9518510"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Trente minutes sont allouées pour la fabrication des avions et les essais.</a:t>
            </a:r>
            <a:endParaRPr lang="fr-CA" sz="2400" dirty="0">
              <a:latin typeface="Century Gothic" panose="020B0502020202020204" pitchFamily="34" charset="0"/>
            </a:endParaRPr>
          </a:p>
        </p:txBody>
      </p:sp>
      <p:sp>
        <p:nvSpPr>
          <p:cNvPr id="10" name="ZoneTexte 9">
            <a:extLst>
              <a:ext uri="{FF2B5EF4-FFF2-40B4-BE49-F238E27FC236}">
                <a16:creationId xmlns:a16="http://schemas.microsoft.com/office/drawing/2014/main" id="{6A463F2E-00D5-B813-4D8B-4EC4BCA00E2F}"/>
              </a:ext>
            </a:extLst>
          </p:cNvPr>
          <p:cNvSpPr txBox="1"/>
          <p:nvPr/>
        </p:nvSpPr>
        <p:spPr>
          <a:xfrm>
            <a:off x="1367028" y="4315783"/>
            <a:ext cx="9385715" cy="830997"/>
          </a:xfrm>
          <a:prstGeom prst="rect">
            <a:avLst/>
          </a:prstGeom>
          <a:noFill/>
        </p:spPr>
        <p:txBody>
          <a:bodyPr wrap="square" rtlCol="0">
            <a:spAutoFit/>
          </a:bodyPr>
          <a:lstStyle/>
          <a:p>
            <a:r>
              <a:rPr lang="fr-CA" sz="2400" dirty="0">
                <a:solidFill>
                  <a:schemeClr val="tx1"/>
                </a:solidFill>
                <a:latin typeface="Century Gothic" panose="020B0502020202020204" pitchFamily="34" charset="0"/>
                <a:cs typeface="Amatic SC" panose="00000500000000000000" pitchFamily="2" charset="-79"/>
              </a:rPr>
              <a:t>Le numéro de l’épreuve à réaliser doit être inscrit sur l’aile de chaque avion.</a:t>
            </a:r>
            <a:endParaRPr lang="fr-CA" sz="2400" dirty="0">
              <a:latin typeface="Century Gothic" panose="020B0502020202020204" pitchFamily="34" charset="0"/>
            </a:endParaRPr>
          </a:p>
        </p:txBody>
      </p:sp>
      <p:sp>
        <p:nvSpPr>
          <p:cNvPr id="14" name="ZoneTexte 13">
            <a:extLst>
              <a:ext uri="{FF2B5EF4-FFF2-40B4-BE49-F238E27FC236}">
                <a16:creationId xmlns:a16="http://schemas.microsoft.com/office/drawing/2014/main" id="{45B5F418-4ECB-BBFF-7099-48AFE802003E}"/>
              </a:ext>
            </a:extLst>
          </p:cNvPr>
          <p:cNvSpPr txBox="1"/>
          <p:nvPr/>
        </p:nvSpPr>
        <p:spPr>
          <a:xfrm>
            <a:off x="-18231" y="5866239"/>
            <a:ext cx="9062096" cy="246221"/>
          </a:xfrm>
          <a:prstGeom prst="rect">
            <a:avLst/>
          </a:prstGeom>
          <a:noFill/>
        </p:spPr>
        <p:txBody>
          <a:bodyPr wrap="none" rtlCol="0">
            <a:spAutoFit/>
          </a:bodyPr>
          <a:lstStyle/>
          <a:p>
            <a:r>
              <a:rPr lang="fr-CA" sz="1000" b="1" i="1" dirty="0">
                <a:latin typeface="ITC Avant Garde Gothic" panose="02000503000000000000" pitchFamily="50" charset="0"/>
              </a:rPr>
              <a:t>*ATTENTION, cette présentation mentionne uniquement quelques-uns des règlements. Consultez le site web pour le document complet!</a:t>
            </a:r>
          </a:p>
        </p:txBody>
      </p:sp>
      <p:pic>
        <p:nvPicPr>
          <p:cNvPr id="16" name="Image 15" descr="Une image contenant conception, Police, typographie&#10;&#10;Description générée automatiquement">
            <a:extLst>
              <a:ext uri="{FF2B5EF4-FFF2-40B4-BE49-F238E27FC236}">
                <a16:creationId xmlns:a16="http://schemas.microsoft.com/office/drawing/2014/main" id="{90D4BD97-36F4-D3F3-727D-7CFF3E27B43E}"/>
              </a:ext>
            </a:extLst>
          </p:cNvPr>
          <p:cNvPicPr>
            <a:picLocks noChangeAspect="1"/>
          </p:cNvPicPr>
          <p:nvPr/>
        </p:nvPicPr>
        <p:blipFill rotWithShape="1">
          <a:blip r:embed="rId3">
            <a:extLst>
              <a:ext uri="{28A0092B-C50C-407E-A947-70E740481C1C}">
                <a14:useLocalDpi xmlns:a14="http://schemas.microsoft.com/office/drawing/2010/main" val="0"/>
              </a:ext>
            </a:extLst>
          </a:blip>
          <a:srcRect r="564" b="81160"/>
          <a:stretch/>
        </p:blipFill>
        <p:spPr>
          <a:xfrm>
            <a:off x="866947" y="1986261"/>
            <a:ext cx="592382" cy="610487"/>
          </a:xfrm>
          <a:prstGeom prst="rect">
            <a:avLst/>
          </a:prstGeom>
        </p:spPr>
      </p:pic>
      <p:pic>
        <p:nvPicPr>
          <p:cNvPr id="19" name="Image 18" descr="Une image contenant conception, Police, typographie&#10;&#10;Description générée automatiquement">
            <a:extLst>
              <a:ext uri="{FF2B5EF4-FFF2-40B4-BE49-F238E27FC236}">
                <a16:creationId xmlns:a16="http://schemas.microsoft.com/office/drawing/2014/main" id="{6C6AD319-7A14-8B85-D1A6-E968B5E188D6}"/>
              </a:ext>
            </a:extLst>
          </p:cNvPr>
          <p:cNvPicPr>
            <a:picLocks noChangeAspect="1"/>
          </p:cNvPicPr>
          <p:nvPr/>
        </p:nvPicPr>
        <p:blipFill rotWithShape="1">
          <a:blip r:embed="rId3">
            <a:extLst>
              <a:ext uri="{28A0092B-C50C-407E-A947-70E740481C1C}">
                <a14:useLocalDpi xmlns:a14="http://schemas.microsoft.com/office/drawing/2010/main" val="0"/>
              </a:ext>
            </a:extLst>
          </a:blip>
          <a:srcRect l="-1" t="64424" r="-3354" b="16736"/>
          <a:stretch/>
        </p:blipFill>
        <p:spPr>
          <a:xfrm>
            <a:off x="826890" y="4299665"/>
            <a:ext cx="598035" cy="592949"/>
          </a:xfrm>
          <a:prstGeom prst="rect">
            <a:avLst/>
          </a:prstGeom>
        </p:spPr>
      </p:pic>
      <p:pic>
        <p:nvPicPr>
          <p:cNvPr id="20" name="Image 19" descr="Une image contenant conception, Police, typographie&#10;&#10;Description générée automatiquement">
            <a:extLst>
              <a:ext uri="{FF2B5EF4-FFF2-40B4-BE49-F238E27FC236}">
                <a16:creationId xmlns:a16="http://schemas.microsoft.com/office/drawing/2014/main" id="{5CDBA167-FF36-3EBF-C904-54B882EBE818}"/>
              </a:ext>
            </a:extLst>
          </p:cNvPr>
          <p:cNvPicPr>
            <a:picLocks noChangeAspect="1"/>
          </p:cNvPicPr>
          <p:nvPr/>
        </p:nvPicPr>
        <p:blipFill rotWithShape="1">
          <a:blip r:embed="rId3">
            <a:extLst>
              <a:ext uri="{28A0092B-C50C-407E-A947-70E740481C1C}">
                <a14:useLocalDpi xmlns:a14="http://schemas.microsoft.com/office/drawing/2010/main" val="0"/>
              </a:ext>
            </a:extLst>
          </a:blip>
          <a:srcRect l="-1" t="43538" r="-3353" b="39505"/>
          <a:stretch/>
        </p:blipFill>
        <p:spPr>
          <a:xfrm>
            <a:off x="838944" y="3464670"/>
            <a:ext cx="598409" cy="534017"/>
          </a:xfrm>
          <a:prstGeom prst="rect">
            <a:avLst/>
          </a:prstGeom>
        </p:spPr>
      </p:pic>
      <p:pic>
        <p:nvPicPr>
          <p:cNvPr id="21" name="Image 20" descr="Une image contenant conception, Police, typographie&#10;&#10;Description générée automatiquement">
            <a:extLst>
              <a:ext uri="{FF2B5EF4-FFF2-40B4-BE49-F238E27FC236}">
                <a16:creationId xmlns:a16="http://schemas.microsoft.com/office/drawing/2014/main" id="{7F6DAB26-D9D0-EBDE-CC1C-A40BB1364805}"/>
              </a:ext>
            </a:extLst>
          </p:cNvPr>
          <p:cNvPicPr>
            <a:picLocks noChangeAspect="1"/>
          </p:cNvPicPr>
          <p:nvPr/>
        </p:nvPicPr>
        <p:blipFill rotWithShape="1">
          <a:blip r:embed="rId3">
            <a:extLst>
              <a:ext uri="{28A0092B-C50C-407E-A947-70E740481C1C}">
                <a14:useLocalDpi xmlns:a14="http://schemas.microsoft.com/office/drawing/2010/main" val="0"/>
              </a:ext>
            </a:extLst>
          </a:blip>
          <a:srcRect t="21814" b="58799"/>
          <a:stretch/>
        </p:blipFill>
        <p:spPr>
          <a:xfrm>
            <a:off x="845234" y="2851647"/>
            <a:ext cx="592119" cy="624411"/>
          </a:xfrm>
          <a:prstGeom prst="rect">
            <a:avLst/>
          </a:prstGeom>
        </p:spPr>
      </p:pic>
    </p:spTree>
    <p:extLst>
      <p:ext uri="{BB962C8B-B14F-4D97-AF65-F5344CB8AC3E}">
        <p14:creationId xmlns:p14="http://schemas.microsoft.com/office/powerpoint/2010/main" val="103593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D90FBF1CE354459A06C055170AD682" ma:contentTypeVersion="14" ma:contentTypeDescription="Crée un document." ma:contentTypeScope="" ma:versionID="14842b6c2f4fef52cc04e9d3ded244b6">
  <xsd:schema xmlns:xsd="http://www.w3.org/2001/XMLSchema" xmlns:xs="http://www.w3.org/2001/XMLSchema" xmlns:p="http://schemas.microsoft.com/office/2006/metadata/properties" xmlns:ns2="dccb84a8-50ad-4bdd-8723-b3f01e4e8ca0" xmlns:ns3="d3ba748b-eadf-43c2-b4a4-06bc211162c6" targetNamespace="http://schemas.microsoft.com/office/2006/metadata/properties" ma:root="true" ma:fieldsID="0dd3b9f99237385362ed721993c4126f" ns2:_="" ns3:_="">
    <xsd:import namespace="dccb84a8-50ad-4bdd-8723-b3f01e4e8ca0"/>
    <xsd:import namespace="d3ba748b-eadf-43c2-b4a4-06bc211162c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LengthInSeconds" minOccurs="0"/>
                <xsd:element ref="ns3:MediaServiceDateTaken" minOccurs="0"/>
                <xsd:element ref="ns3:MediaServiceLocatio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cb84a8-50ad-4bdd-8723-b3f01e4e8ca0"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dexed="true"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b9f45cee-2931-4167-895a-82b5d285c7ce}" ma:internalName="TaxCatchAll" ma:showField="CatchAllData" ma:web="dccb84a8-50ad-4bdd-8723-b3f01e4e8ca0">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ba748b-eadf-43c2-b4a4-06bc211162c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9c078f0b-2305-4889-8198-ee398ad9d40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d3ba748b-eadf-43c2-b4a4-06bc211162c6">
      <Terms xmlns="http://schemas.microsoft.com/office/infopath/2007/PartnerControls"/>
    </lcf76f155ced4ddcb4097134ff3c332f>
    <TaxCatchAll xmlns="dccb84a8-50ad-4bdd-8723-b3f01e4e8ca0" xsi:nil="true"/>
    <_dlc_DocId xmlns="dccb84a8-50ad-4bdd-8723-b3f01e4e8ca0">QC6VWSTSPE23-1082571104-1236486</_dlc_DocId>
    <_dlc_DocIdUrl xmlns="dccb84a8-50ad-4bdd-8723-b3f01e4e8ca0">
      <Url>https://reseautechnoscience.sharepoint.com/sites/Serveur_R/_layouts/15/DocIdRedir.aspx?ID=QC6VWSTSPE23-1082571104-1236486</Url>
      <Description>QC6VWSTSPE23-1082571104-1236486</Description>
    </_dlc_DocIdUrl>
  </documentManagement>
</p:properties>
</file>

<file path=customXml/itemProps1.xml><?xml version="1.0" encoding="utf-8"?>
<ds:datastoreItem xmlns:ds="http://schemas.openxmlformats.org/officeDocument/2006/customXml" ds:itemID="{434765BF-1961-43B8-99C7-C9F6384D6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cb84a8-50ad-4bdd-8723-b3f01e4e8ca0"/>
    <ds:schemaRef ds:uri="d3ba748b-eadf-43c2-b4a4-06bc211162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712B83-607D-4084-A8C9-58303CD52438}">
  <ds:schemaRefs>
    <ds:schemaRef ds:uri="http://schemas.microsoft.com/sharepoint/events"/>
  </ds:schemaRefs>
</ds:datastoreItem>
</file>

<file path=customXml/itemProps3.xml><?xml version="1.0" encoding="utf-8"?>
<ds:datastoreItem xmlns:ds="http://schemas.openxmlformats.org/officeDocument/2006/customXml" ds:itemID="{36BB65EA-6484-4E9A-9E01-342F23921832}">
  <ds:schemaRefs>
    <ds:schemaRef ds:uri="http://schemas.microsoft.com/sharepoint/v3/contenttype/forms"/>
  </ds:schemaRefs>
</ds:datastoreItem>
</file>

<file path=customXml/itemProps4.xml><?xml version="1.0" encoding="utf-8"?>
<ds:datastoreItem xmlns:ds="http://schemas.openxmlformats.org/officeDocument/2006/customXml" ds:itemID="{D83D983F-5A47-49C7-B009-B1C43D86F675}">
  <ds:schemaRef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d3ba748b-eadf-43c2-b4a4-06bc211162c6"/>
    <ds:schemaRef ds:uri="dccb84a8-50ad-4bdd-8723-b3f01e4e8ca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56185</TotalTime>
  <Words>599</Words>
  <Application>Microsoft Office PowerPoint</Application>
  <PresentationFormat>Grand écran</PresentationFormat>
  <Paragraphs>62</Paragraphs>
  <Slides>15</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Wood Stamp</vt:lpstr>
      <vt:lpstr>Arial</vt:lpstr>
      <vt:lpstr>Calibri</vt:lpstr>
      <vt:lpstr>ITC Avant Garde Gothic</vt:lpstr>
      <vt:lpstr>Amatic SC</vt:lpstr>
      <vt:lpstr>Century Gothic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Stéphanie</dc:creator>
  <cp:lastModifiedBy>Sara Gosselin</cp:lastModifiedBy>
  <cp:revision>1124</cp:revision>
  <dcterms:created xsi:type="dcterms:W3CDTF">2013-07-01T15:25:31Z</dcterms:created>
  <dcterms:modified xsi:type="dcterms:W3CDTF">2023-10-31T20:56:56Z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0x0101002BD90FBF1CE354459A06C055170AD682</vt:lpwstr>
  </property>
  <property fmtid="{D5CDD505-2E9C-101B-9397-08002B2CF9AE}" pid="3" name="Order">
    <vt:r8>10803200</vt:r8>
  </property>
  <property fmtid="{D5CDD505-2E9C-101B-9397-08002B2CF9AE}" pid="4" name="_dlc_DocIdItemGuid">
    <vt:lpwstr>07a25416-7891-4784-a81f-b76c699fb12c</vt:lpwstr>
  </property>
  <property fmtid="{D5CDD505-2E9C-101B-9397-08002B2CF9AE}" pid="5" name="MediaServiceImageTags">
    <vt:lpwstr/>
  </property>
</Properties>
</file>