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Override1.xml" ContentType="application/vnd.openxmlformats-officedocument.themeOverr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Override2.xml" ContentType="application/vnd.openxmlformats-officedocument.themeOverr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9"/>
  </p:notesMasterIdLst>
  <p:sldIdLst>
    <p:sldId id="282" r:id="rId6"/>
    <p:sldId id="404" r:id="rId7"/>
    <p:sldId id="437" r:id="rId8"/>
    <p:sldId id="438" r:id="rId9"/>
    <p:sldId id="442" r:id="rId10"/>
    <p:sldId id="422" r:id="rId11"/>
    <p:sldId id="421" r:id="rId12"/>
    <p:sldId id="439" r:id="rId13"/>
    <p:sldId id="430" r:id="rId14"/>
    <p:sldId id="440" r:id="rId15"/>
    <p:sldId id="432" r:id="rId16"/>
    <p:sldId id="441" r:id="rId17"/>
    <p:sldId id="435" r:id="rId18"/>
  </p:sldIdLst>
  <p:sldSz cx="12192000" cy="6858000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00E3A4-BD07-C473-1D7D-F571F40162BD}" name="Émilie Bénichou" initials="ÉB" userId="S::ebenichou@technoscience.ca::84ea365b-144c-4212-81e2-2f64422d0b8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le Jutras" initials="I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84C"/>
    <a:srgbClr val="12699E"/>
    <a:srgbClr val="66BFCF"/>
    <a:srgbClr val="A71126"/>
    <a:srgbClr val="5E0A16"/>
    <a:srgbClr val="E01633"/>
    <a:srgbClr val="E01818"/>
    <a:srgbClr val="19A5B2"/>
    <a:srgbClr val="C5C129"/>
    <a:srgbClr val="DDD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0E995-4AE8-4058-BA9B-4F856F08FD19}" v="10" dt="2024-10-10T15:43:29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0860" autoAdjust="0"/>
  </p:normalViewPr>
  <p:slideViewPr>
    <p:cSldViewPr>
      <p:cViewPr>
        <p:scale>
          <a:sx n="110" d="100"/>
          <a:sy n="110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Gosselin" userId="edbb5290-b8fc-4e46-84fd-83d1ed9e8021" providerId="ADAL" clId="{5970E995-4AE8-4058-BA9B-4F856F08FD19}"/>
    <pc:docChg chg="undo custSel modSld">
      <pc:chgData name="Sara Gosselin" userId="edbb5290-b8fc-4e46-84fd-83d1ed9e8021" providerId="ADAL" clId="{5970E995-4AE8-4058-BA9B-4F856F08FD19}" dt="2024-10-10T15:43:55.119" v="46" actId="478"/>
      <pc:docMkLst>
        <pc:docMk/>
      </pc:docMkLst>
      <pc:sldChg chg="modSp mod">
        <pc:chgData name="Sara Gosselin" userId="edbb5290-b8fc-4e46-84fd-83d1ed9e8021" providerId="ADAL" clId="{5970E995-4AE8-4058-BA9B-4F856F08FD19}" dt="2024-10-08T15:31:56.027" v="2" actId="34135"/>
        <pc:sldMkLst>
          <pc:docMk/>
          <pc:sldMk cId="2975955667" sldId="404"/>
        </pc:sldMkLst>
        <pc:spChg chg="mod">
          <ac:chgData name="Sara Gosselin" userId="edbb5290-b8fc-4e46-84fd-83d1ed9e8021" providerId="ADAL" clId="{5970E995-4AE8-4058-BA9B-4F856F08FD19}" dt="2024-10-08T15:31:49.567" v="1" actId="34135"/>
          <ac:spMkLst>
            <pc:docMk/>
            <pc:sldMk cId="2975955667" sldId="404"/>
            <ac:spMk id="8" creationId="{51DFD123-2AA7-CAAF-B622-D9A5F32EEDEE}"/>
          </ac:spMkLst>
        </pc:spChg>
        <pc:picChg chg="mod">
          <ac:chgData name="Sara Gosselin" userId="edbb5290-b8fc-4e46-84fd-83d1ed9e8021" providerId="ADAL" clId="{5970E995-4AE8-4058-BA9B-4F856F08FD19}" dt="2024-10-08T15:31:56.027" v="2" actId="34135"/>
          <ac:picMkLst>
            <pc:docMk/>
            <pc:sldMk cId="2975955667" sldId="404"/>
            <ac:picMk id="11" creationId="{81049C9A-ABEA-7A6A-A78A-156EF16C792E}"/>
          </ac:picMkLst>
        </pc:picChg>
        <pc:picChg chg="mod">
          <ac:chgData name="Sara Gosselin" userId="edbb5290-b8fc-4e46-84fd-83d1ed9e8021" providerId="ADAL" clId="{5970E995-4AE8-4058-BA9B-4F856F08FD19}" dt="2024-10-08T15:31:56.027" v="2" actId="34135"/>
          <ac:picMkLst>
            <pc:docMk/>
            <pc:sldMk cId="2975955667" sldId="404"/>
            <ac:picMk id="13" creationId="{EE015823-F2BA-76C5-37DD-2EC0CECB910E}"/>
          </ac:picMkLst>
        </pc:picChg>
        <pc:picChg chg="mod">
          <ac:chgData name="Sara Gosselin" userId="edbb5290-b8fc-4e46-84fd-83d1ed9e8021" providerId="ADAL" clId="{5970E995-4AE8-4058-BA9B-4F856F08FD19}" dt="2024-10-08T15:31:56.027" v="2" actId="34135"/>
          <ac:picMkLst>
            <pc:docMk/>
            <pc:sldMk cId="2975955667" sldId="404"/>
            <ac:picMk id="16" creationId="{21ACF84B-436A-DCE6-1781-C7A1D3DF23DD}"/>
          </ac:picMkLst>
        </pc:picChg>
        <pc:picChg chg="mod">
          <ac:chgData name="Sara Gosselin" userId="edbb5290-b8fc-4e46-84fd-83d1ed9e8021" providerId="ADAL" clId="{5970E995-4AE8-4058-BA9B-4F856F08FD19}" dt="2024-10-08T15:31:56.027" v="2" actId="34135"/>
          <ac:picMkLst>
            <pc:docMk/>
            <pc:sldMk cId="2975955667" sldId="404"/>
            <ac:picMk id="21" creationId="{A9DC8DEC-C30D-9819-A480-2C0BB2091D0E}"/>
          </ac:picMkLst>
        </pc:picChg>
        <pc:picChg chg="mod">
          <ac:chgData name="Sara Gosselin" userId="edbb5290-b8fc-4e46-84fd-83d1ed9e8021" providerId="ADAL" clId="{5970E995-4AE8-4058-BA9B-4F856F08FD19}" dt="2024-10-08T15:31:46.235" v="0" actId="34135"/>
          <ac:picMkLst>
            <pc:docMk/>
            <pc:sldMk cId="2975955667" sldId="404"/>
            <ac:picMk id="22" creationId="{F99E3387-51FF-DEC5-2748-5D9EED0AA75D}"/>
          </ac:picMkLst>
        </pc:picChg>
      </pc:sldChg>
      <pc:sldChg chg="addSp delSp modSp mod delAnim modAnim">
        <pc:chgData name="Sara Gosselin" userId="edbb5290-b8fc-4e46-84fd-83d1ed9e8021" providerId="ADAL" clId="{5970E995-4AE8-4058-BA9B-4F856F08FD19}" dt="2024-10-10T15:42:29.978" v="32" actId="34135"/>
        <pc:sldMkLst>
          <pc:docMk/>
          <pc:sldMk cId="49739396" sldId="421"/>
        </pc:sldMkLst>
        <pc:spChg chg="mod">
          <ac:chgData name="Sara Gosselin" userId="edbb5290-b8fc-4e46-84fd-83d1ed9e8021" providerId="ADAL" clId="{5970E995-4AE8-4058-BA9B-4F856F08FD19}" dt="2024-10-08T15:33:41.391" v="7" actId="34135"/>
          <ac:spMkLst>
            <pc:docMk/>
            <pc:sldMk cId="49739396" sldId="421"/>
            <ac:spMk id="3" creationId="{5812CFFD-9F3C-F95C-2FC4-5091CFA6D341}"/>
          </ac:spMkLst>
        </pc:spChg>
        <pc:spChg chg="mod">
          <ac:chgData name="Sara Gosselin" userId="edbb5290-b8fc-4e46-84fd-83d1ed9e8021" providerId="ADAL" clId="{5970E995-4AE8-4058-BA9B-4F856F08FD19}" dt="2024-10-08T15:33:41.391" v="7" actId="34135"/>
          <ac:spMkLst>
            <pc:docMk/>
            <pc:sldMk cId="49739396" sldId="421"/>
            <ac:spMk id="4" creationId="{504CE9AB-5D64-81FC-278F-FB1A0114224F}"/>
          </ac:spMkLst>
        </pc:spChg>
        <pc:spChg chg="mod">
          <ac:chgData name="Sara Gosselin" userId="edbb5290-b8fc-4e46-84fd-83d1ed9e8021" providerId="ADAL" clId="{5970E995-4AE8-4058-BA9B-4F856F08FD19}" dt="2024-10-08T15:33:43.247" v="8" actId="20577"/>
          <ac:spMkLst>
            <pc:docMk/>
            <pc:sldMk cId="49739396" sldId="421"/>
            <ac:spMk id="6" creationId="{3D709557-4B75-B863-1305-A7C46D8C7DF3}"/>
          </ac:spMkLst>
        </pc:spChg>
        <pc:spChg chg="mod">
          <ac:chgData name="Sara Gosselin" userId="edbb5290-b8fc-4e46-84fd-83d1ed9e8021" providerId="ADAL" clId="{5970E995-4AE8-4058-BA9B-4F856F08FD19}" dt="2024-10-08T15:35:25.999" v="15" actId="20577"/>
          <ac:spMkLst>
            <pc:docMk/>
            <pc:sldMk cId="49739396" sldId="421"/>
            <ac:spMk id="8" creationId="{A5377E4D-DD8B-7B10-DA35-38F320331D03}"/>
          </ac:spMkLst>
        </pc:spChg>
        <pc:spChg chg="mod">
          <ac:chgData name="Sara Gosselin" userId="edbb5290-b8fc-4e46-84fd-83d1ed9e8021" providerId="ADAL" clId="{5970E995-4AE8-4058-BA9B-4F856F08FD19}" dt="2024-10-08T15:33:41.391" v="7" actId="34135"/>
          <ac:spMkLst>
            <pc:docMk/>
            <pc:sldMk cId="49739396" sldId="421"/>
            <ac:spMk id="10" creationId="{6A463F2E-00D5-B813-4D8B-4EC4BCA00E2F}"/>
          </ac:spMkLst>
        </pc:spChg>
        <pc:spChg chg="mod">
          <ac:chgData name="Sara Gosselin" userId="edbb5290-b8fc-4e46-84fd-83d1ed9e8021" providerId="ADAL" clId="{5970E995-4AE8-4058-BA9B-4F856F08FD19}" dt="2024-10-08T15:33:51.637" v="9" actId="34135"/>
          <ac:spMkLst>
            <pc:docMk/>
            <pc:sldMk cId="49739396" sldId="421"/>
            <ac:spMk id="12" creationId="{1D99BF08-3057-C742-3291-3A36F36003F4}"/>
          </ac:spMkLst>
        </pc:spChg>
        <pc:spChg chg="del mod">
          <ac:chgData name="Sara Gosselin" userId="edbb5290-b8fc-4e46-84fd-83d1ed9e8021" providerId="ADAL" clId="{5970E995-4AE8-4058-BA9B-4F856F08FD19}" dt="2024-10-10T15:41:55.016" v="22" actId="478"/>
          <ac:spMkLst>
            <pc:docMk/>
            <pc:sldMk cId="49739396" sldId="421"/>
            <ac:spMk id="19" creationId="{FD1CCDF3-4C88-BBD4-E4B7-ACEE3872CCF2}"/>
          </ac:spMkLst>
        </pc:spChg>
        <pc:spChg chg="del mod">
          <ac:chgData name="Sara Gosselin" userId="edbb5290-b8fc-4e46-84fd-83d1ed9e8021" providerId="ADAL" clId="{5970E995-4AE8-4058-BA9B-4F856F08FD19}" dt="2024-10-10T15:41:55.016" v="22" actId="478"/>
          <ac:spMkLst>
            <pc:docMk/>
            <pc:sldMk cId="49739396" sldId="421"/>
            <ac:spMk id="21" creationId="{043D2E4C-17E2-E9CF-8928-50C019F71873}"/>
          </ac:spMkLst>
        </pc:spChg>
        <pc:spChg chg="del mod">
          <ac:chgData name="Sara Gosselin" userId="edbb5290-b8fc-4e46-84fd-83d1ed9e8021" providerId="ADAL" clId="{5970E995-4AE8-4058-BA9B-4F856F08FD19}" dt="2024-10-10T15:41:55.016" v="22" actId="478"/>
          <ac:spMkLst>
            <pc:docMk/>
            <pc:sldMk cId="49739396" sldId="421"/>
            <ac:spMk id="22" creationId="{DB4406B0-36C6-3992-735F-358D2E58A7F8}"/>
          </ac:spMkLst>
        </pc:spChg>
        <pc:spChg chg="del mod">
          <ac:chgData name="Sara Gosselin" userId="edbb5290-b8fc-4e46-84fd-83d1ed9e8021" providerId="ADAL" clId="{5970E995-4AE8-4058-BA9B-4F856F08FD19}" dt="2024-10-10T15:41:55.016" v="22" actId="478"/>
          <ac:spMkLst>
            <pc:docMk/>
            <pc:sldMk cId="49739396" sldId="421"/>
            <ac:spMk id="23" creationId="{956A95E5-886E-C925-34C8-915376F3941B}"/>
          </ac:spMkLst>
        </pc:spChg>
        <pc:grpChg chg="mod">
          <ac:chgData name="Sara Gosselin" userId="edbb5290-b8fc-4e46-84fd-83d1ed9e8021" providerId="ADAL" clId="{5970E995-4AE8-4058-BA9B-4F856F08FD19}" dt="2024-10-08T15:33:41.391" v="7" actId="34135"/>
          <ac:grpSpMkLst>
            <pc:docMk/>
            <pc:sldMk cId="49739396" sldId="421"/>
            <ac:grpSpMk id="18" creationId="{FBEEECB4-210C-6A22-4BDC-3EE6E6C8AA00}"/>
          </ac:grpSpMkLst>
        </pc:grpChg>
        <pc:picChg chg="add mod">
          <ac:chgData name="Sara Gosselin" userId="edbb5290-b8fc-4e46-84fd-83d1ed9e8021" providerId="ADAL" clId="{5970E995-4AE8-4058-BA9B-4F856F08FD19}" dt="2024-10-10T15:42:29.978" v="32" actId="34135"/>
          <ac:picMkLst>
            <pc:docMk/>
            <pc:sldMk cId="49739396" sldId="421"/>
            <ac:picMk id="5" creationId="{BDAFA999-FABD-B5CA-97DE-43813B334FB0}"/>
          </ac:picMkLst>
        </pc:picChg>
        <pc:picChg chg="mod">
          <ac:chgData name="Sara Gosselin" userId="edbb5290-b8fc-4e46-84fd-83d1ed9e8021" providerId="ADAL" clId="{5970E995-4AE8-4058-BA9B-4F856F08FD19}" dt="2024-10-08T15:33:41.391" v="7" actId="34135"/>
          <ac:picMkLst>
            <pc:docMk/>
            <pc:sldMk cId="49739396" sldId="421"/>
            <ac:picMk id="9" creationId="{97F1A672-94BA-660B-C7E4-7CC5397FE16C}"/>
          </ac:picMkLst>
        </pc:picChg>
        <pc:picChg chg="mod">
          <ac:chgData name="Sara Gosselin" userId="edbb5290-b8fc-4e46-84fd-83d1ed9e8021" providerId="ADAL" clId="{5970E995-4AE8-4058-BA9B-4F856F08FD19}" dt="2024-10-08T15:33:41.391" v="7" actId="34135"/>
          <ac:picMkLst>
            <pc:docMk/>
            <pc:sldMk cId="49739396" sldId="421"/>
            <ac:picMk id="13" creationId="{363B6EEC-03C3-2656-774A-7AE06EB64C37}"/>
          </ac:picMkLst>
        </pc:picChg>
      </pc:sldChg>
      <pc:sldChg chg="modSp mod">
        <pc:chgData name="Sara Gosselin" userId="edbb5290-b8fc-4e46-84fd-83d1ed9e8021" providerId="ADAL" clId="{5970E995-4AE8-4058-BA9B-4F856F08FD19}" dt="2024-10-08T15:32:48.106" v="6" actId="34135"/>
        <pc:sldMkLst>
          <pc:docMk/>
          <pc:sldMk cId="3496523384" sldId="422"/>
        </pc:sldMkLst>
        <pc:spChg chg="mod">
          <ac:chgData name="Sara Gosselin" userId="edbb5290-b8fc-4e46-84fd-83d1ed9e8021" providerId="ADAL" clId="{5970E995-4AE8-4058-BA9B-4F856F08FD19}" dt="2024-10-08T15:32:48.106" v="6" actId="34135"/>
          <ac:spMkLst>
            <pc:docMk/>
            <pc:sldMk cId="3496523384" sldId="422"/>
            <ac:spMk id="11" creationId="{19FC471D-DFAF-6D11-717C-60C890A0B33B}"/>
          </ac:spMkLst>
        </pc:spChg>
        <pc:grpChg chg="mod">
          <ac:chgData name="Sara Gosselin" userId="edbb5290-b8fc-4e46-84fd-83d1ed9e8021" providerId="ADAL" clId="{5970E995-4AE8-4058-BA9B-4F856F08FD19}" dt="2024-10-08T15:32:48.106" v="6" actId="34135"/>
          <ac:grpSpMkLst>
            <pc:docMk/>
            <pc:sldMk cId="3496523384" sldId="422"/>
            <ac:grpSpMk id="8" creationId="{DA79BFB6-B9E3-F982-2100-4CF9C11BC751}"/>
          </ac:grpSpMkLst>
        </pc:grpChg>
        <pc:picChg chg="mod">
          <ac:chgData name="Sara Gosselin" userId="edbb5290-b8fc-4e46-84fd-83d1ed9e8021" providerId="ADAL" clId="{5970E995-4AE8-4058-BA9B-4F856F08FD19}" dt="2024-10-08T15:32:48.106" v="6" actId="34135"/>
          <ac:picMkLst>
            <pc:docMk/>
            <pc:sldMk cId="3496523384" sldId="422"/>
            <ac:picMk id="5" creationId="{62954414-E006-4C82-6D09-42197A0F0360}"/>
          </ac:picMkLst>
        </pc:picChg>
        <pc:picChg chg="mod">
          <ac:chgData name="Sara Gosselin" userId="edbb5290-b8fc-4e46-84fd-83d1ed9e8021" providerId="ADAL" clId="{5970E995-4AE8-4058-BA9B-4F856F08FD19}" dt="2024-10-08T15:32:48.106" v="6" actId="34135"/>
          <ac:picMkLst>
            <pc:docMk/>
            <pc:sldMk cId="3496523384" sldId="422"/>
            <ac:picMk id="7" creationId="{474FB823-503C-F254-A871-EDEE21187C4A}"/>
          </ac:picMkLst>
        </pc:picChg>
        <pc:picChg chg="mod">
          <ac:chgData name="Sara Gosselin" userId="edbb5290-b8fc-4e46-84fd-83d1ed9e8021" providerId="ADAL" clId="{5970E995-4AE8-4058-BA9B-4F856F08FD19}" dt="2024-10-08T15:32:48.106" v="6" actId="34135"/>
          <ac:picMkLst>
            <pc:docMk/>
            <pc:sldMk cId="3496523384" sldId="422"/>
            <ac:picMk id="13" creationId="{E47C232C-8E01-C2F3-2F92-2F9FB898B40F}"/>
          </ac:picMkLst>
        </pc:picChg>
      </pc:sldChg>
      <pc:sldChg chg="modSp mod">
        <pc:chgData name="Sara Gosselin" userId="edbb5290-b8fc-4e46-84fd-83d1ed9e8021" providerId="ADAL" clId="{5970E995-4AE8-4058-BA9B-4F856F08FD19}" dt="2024-10-08T15:34:21.378" v="12" actId="34135"/>
        <pc:sldMkLst>
          <pc:docMk/>
          <pc:sldMk cId="1243524118" sldId="430"/>
        </pc:sldMkLst>
        <pc:spChg chg="mod">
          <ac:chgData name="Sara Gosselin" userId="edbb5290-b8fc-4e46-84fd-83d1ed9e8021" providerId="ADAL" clId="{5970E995-4AE8-4058-BA9B-4F856F08FD19}" dt="2024-10-08T15:34:21.378" v="12" actId="34135"/>
          <ac:spMkLst>
            <pc:docMk/>
            <pc:sldMk cId="1243524118" sldId="430"/>
            <ac:spMk id="28" creationId="{443A95ED-398C-045C-74C4-51D8CAFB4C4F}"/>
          </ac:spMkLst>
        </pc:spChg>
        <pc:spChg chg="mod">
          <ac:chgData name="Sara Gosselin" userId="edbb5290-b8fc-4e46-84fd-83d1ed9e8021" providerId="ADAL" clId="{5970E995-4AE8-4058-BA9B-4F856F08FD19}" dt="2024-10-08T15:34:21.378" v="12" actId="34135"/>
          <ac:spMkLst>
            <pc:docMk/>
            <pc:sldMk cId="1243524118" sldId="430"/>
            <ac:spMk id="29" creationId="{51AF3B65-A964-3E5F-D0C1-EE8011F55A31}"/>
          </ac:spMkLst>
        </pc:spChg>
        <pc:spChg chg="mod">
          <ac:chgData name="Sara Gosselin" userId="edbb5290-b8fc-4e46-84fd-83d1ed9e8021" providerId="ADAL" clId="{5970E995-4AE8-4058-BA9B-4F856F08FD19}" dt="2024-10-08T15:34:21.378" v="12" actId="34135"/>
          <ac:spMkLst>
            <pc:docMk/>
            <pc:sldMk cId="1243524118" sldId="430"/>
            <ac:spMk id="33" creationId="{A5E4D5EA-295A-D141-E794-921D8BE79D0B}"/>
          </ac:spMkLst>
        </pc:spChg>
        <pc:spChg chg="mod">
          <ac:chgData name="Sara Gosselin" userId="edbb5290-b8fc-4e46-84fd-83d1ed9e8021" providerId="ADAL" clId="{5970E995-4AE8-4058-BA9B-4F856F08FD19}" dt="2024-10-08T15:34:21.378" v="12" actId="34135"/>
          <ac:spMkLst>
            <pc:docMk/>
            <pc:sldMk cId="1243524118" sldId="430"/>
            <ac:spMk id="34" creationId="{EED1ED6D-1C86-0B21-CCE2-08B7356E231E}"/>
          </ac:spMkLst>
        </pc:spChg>
        <pc:spChg chg="mod">
          <ac:chgData name="Sara Gosselin" userId="edbb5290-b8fc-4e46-84fd-83d1ed9e8021" providerId="ADAL" clId="{5970E995-4AE8-4058-BA9B-4F856F08FD19}" dt="2024-10-08T15:34:21.378" v="12" actId="34135"/>
          <ac:spMkLst>
            <pc:docMk/>
            <pc:sldMk cId="1243524118" sldId="430"/>
            <ac:spMk id="39" creationId="{12E4BEB0-E21E-E0ED-01FC-B69CEEEDE9EE}"/>
          </ac:spMkLst>
        </pc:spChg>
        <pc:spChg chg="mod">
          <ac:chgData name="Sara Gosselin" userId="edbb5290-b8fc-4e46-84fd-83d1ed9e8021" providerId="ADAL" clId="{5970E995-4AE8-4058-BA9B-4F856F08FD19}" dt="2024-10-08T15:34:21.378" v="12" actId="34135"/>
          <ac:spMkLst>
            <pc:docMk/>
            <pc:sldMk cId="1243524118" sldId="430"/>
            <ac:spMk id="42" creationId="{9BFE4DFF-0B40-A6DE-A0C5-807D6242D799}"/>
          </ac:spMkLst>
        </pc:spChg>
        <pc:picChg chg="mod">
          <ac:chgData name="Sara Gosselin" userId="edbb5290-b8fc-4e46-84fd-83d1ed9e8021" providerId="ADAL" clId="{5970E995-4AE8-4058-BA9B-4F856F08FD19}" dt="2024-10-08T15:34:21.378" v="12" actId="34135"/>
          <ac:picMkLst>
            <pc:docMk/>
            <pc:sldMk cId="1243524118" sldId="430"/>
            <ac:picMk id="25" creationId="{F7B78443-D320-BAF1-FA96-45B837F0748E}"/>
          </ac:picMkLst>
        </pc:picChg>
        <pc:picChg chg="mod">
          <ac:chgData name="Sara Gosselin" userId="edbb5290-b8fc-4e46-84fd-83d1ed9e8021" providerId="ADAL" clId="{5970E995-4AE8-4058-BA9B-4F856F08FD19}" dt="2024-10-08T15:34:21.378" v="12" actId="34135"/>
          <ac:picMkLst>
            <pc:docMk/>
            <pc:sldMk cId="1243524118" sldId="430"/>
            <ac:picMk id="32" creationId="{0DE87971-7137-200A-FD98-3DB0BC9EFED8}"/>
          </ac:picMkLst>
        </pc:picChg>
        <pc:picChg chg="mod">
          <ac:chgData name="Sara Gosselin" userId="edbb5290-b8fc-4e46-84fd-83d1ed9e8021" providerId="ADAL" clId="{5970E995-4AE8-4058-BA9B-4F856F08FD19}" dt="2024-10-08T15:34:21.378" v="12" actId="34135"/>
          <ac:picMkLst>
            <pc:docMk/>
            <pc:sldMk cId="1243524118" sldId="430"/>
            <ac:picMk id="36" creationId="{081101C2-8BAC-AF40-3674-99D58924E1A4}"/>
          </ac:picMkLst>
        </pc:picChg>
        <pc:picChg chg="mod">
          <ac:chgData name="Sara Gosselin" userId="edbb5290-b8fc-4e46-84fd-83d1ed9e8021" providerId="ADAL" clId="{5970E995-4AE8-4058-BA9B-4F856F08FD19}" dt="2024-10-08T15:34:21.378" v="12" actId="34135"/>
          <ac:picMkLst>
            <pc:docMk/>
            <pc:sldMk cId="1243524118" sldId="430"/>
            <ac:picMk id="38" creationId="{F8339B83-8568-D9E4-54A7-C9ED38170DD7}"/>
          </ac:picMkLst>
        </pc:picChg>
      </pc:sldChg>
      <pc:sldChg chg="delSp modSp mod">
        <pc:chgData name="Sara Gosselin" userId="edbb5290-b8fc-4e46-84fd-83d1ed9e8021" providerId="ADAL" clId="{5970E995-4AE8-4058-BA9B-4F856F08FD19}" dt="2024-10-10T15:43:55.119" v="46" actId="478"/>
        <pc:sldMkLst>
          <pc:docMk/>
          <pc:sldMk cId="374144945" sldId="432"/>
        </pc:sldMkLst>
        <pc:spChg chg="mod">
          <ac:chgData name="Sara Gosselin" userId="edbb5290-b8fc-4e46-84fd-83d1ed9e8021" providerId="ADAL" clId="{5970E995-4AE8-4058-BA9B-4F856F08FD19}" dt="2024-10-08T15:35:22.456" v="14" actId="34135"/>
          <ac:spMkLst>
            <pc:docMk/>
            <pc:sldMk cId="374144945" sldId="432"/>
            <ac:spMk id="15" creationId="{3E595B40-1E46-2BA0-1790-CAE6364EAB12}"/>
          </ac:spMkLst>
        </pc:spChg>
        <pc:spChg chg="mod">
          <ac:chgData name="Sara Gosselin" userId="edbb5290-b8fc-4e46-84fd-83d1ed9e8021" providerId="ADAL" clId="{5970E995-4AE8-4058-BA9B-4F856F08FD19}" dt="2024-10-08T15:35:22.456" v="14" actId="34135"/>
          <ac:spMkLst>
            <pc:docMk/>
            <pc:sldMk cId="374144945" sldId="432"/>
            <ac:spMk id="21" creationId="{325D4EC8-9E43-83B4-8784-AD440CF26CF4}"/>
          </ac:spMkLst>
        </pc:spChg>
        <pc:spChg chg="mod">
          <ac:chgData name="Sara Gosselin" userId="edbb5290-b8fc-4e46-84fd-83d1ed9e8021" providerId="ADAL" clId="{5970E995-4AE8-4058-BA9B-4F856F08FD19}" dt="2024-10-08T15:35:22.456" v="14" actId="34135"/>
          <ac:spMkLst>
            <pc:docMk/>
            <pc:sldMk cId="374144945" sldId="432"/>
            <ac:spMk id="23" creationId="{DF6ED95A-BE71-3527-5FB6-696B6201E9D7}"/>
          </ac:spMkLst>
        </pc:spChg>
        <pc:picChg chg="del mod">
          <ac:chgData name="Sara Gosselin" userId="edbb5290-b8fc-4e46-84fd-83d1ed9e8021" providerId="ADAL" clId="{5970E995-4AE8-4058-BA9B-4F856F08FD19}" dt="2024-10-10T15:43:55.119" v="46" actId="478"/>
          <ac:picMkLst>
            <pc:docMk/>
            <pc:sldMk cId="374144945" sldId="432"/>
            <ac:picMk id="4" creationId="{B9A186D7-A753-C801-F879-F121A3CA4D42}"/>
          </ac:picMkLst>
        </pc:picChg>
        <pc:picChg chg="mod">
          <ac:chgData name="Sara Gosselin" userId="edbb5290-b8fc-4e46-84fd-83d1ed9e8021" providerId="ADAL" clId="{5970E995-4AE8-4058-BA9B-4F856F08FD19}" dt="2024-10-08T15:35:22.456" v="14" actId="34135"/>
          <ac:picMkLst>
            <pc:docMk/>
            <pc:sldMk cId="374144945" sldId="432"/>
            <ac:picMk id="12" creationId="{054BBDCA-6B9C-163E-E961-04028A391F38}"/>
          </ac:picMkLst>
        </pc:picChg>
        <pc:picChg chg="mod">
          <ac:chgData name="Sara Gosselin" userId="edbb5290-b8fc-4e46-84fd-83d1ed9e8021" providerId="ADAL" clId="{5970E995-4AE8-4058-BA9B-4F856F08FD19}" dt="2024-10-08T15:35:22.456" v="14" actId="34135"/>
          <ac:picMkLst>
            <pc:docMk/>
            <pc:sldMk cId="374144945" sldId="432"/>
            <ac:picMk id="17" creationId="{1071883E-FD75-7F0C-4694-E82A5B9DBF61}"/>
          </ac:picMkLst>
        </pc:picChg>
      </pc:sldChg>
      <pc:sldChg chg="modSp mod">
        <pc:chgData name="Sara Gosselin" userId="edbb5290-b8fc-4e46-84fd-83d1ed9e8021" providerId="ADAL" clId="{5970E995-4AE8-4058-BA9B-4F856F08FD19}" dt="2024-10-08T15:32:13.080" v="3" actId="34135"/>
        <pc:sldMkLst>
          <pc:docMk/>
          <pc:sldMk cId="2711604795" sldId="437"/>
        </pc:sldMkLst>
        <pc:spChg chg="mod">
          <ac:chgData name="Sara Gosselin" userId="edbb5290-b8fc-4e46-84fd-83d1ed9e8021" providerId="ADAL" clId="{5970E995-4AE8-4058-BA9B-4F856F08FD19}" dt="2024-10-08T15:32:13.080" v="3" actId="34135"/>
          <ac:spMkLst>
            <pc:docMk/>
            <pc:sldMk cId="2711604795" sldId="437"/>
            <ac:spMk id="8" creationId="{51DFD123-2AA7-CAAF-B622-D9A5F32EEDEE}"/>
          </ac:spMkLst>
        </pc:spChg>
        <pc:picChg chg="mod">
          <ac:chgData name="Sara Gosselin" userId="edbb5290-b8fc-4e46-84fd-83d1ed9e8021" providerId="ADAL" clId="{5970E995-4AE8-4058-BA9B-4F856F08FD19}" dt="2024-10-08T15:32:13.080" v="3" actId="34135"/>
          <ac:picMkLst>
            <pc:docMk/>
            <pc:sldMk cId="2711604795" sldId="437"/>
            <ac:picMk id="6" creationId="{F6EA6193-5934-F651-6B0D-73B6046ADAC4}"/>
          </ac:picMkLst>
        </pc:picChg>
        <pc:picChg chg="mod">
          <ac:chgData name="Sara Gosselin" userId="edbb5290-b8fc-4e46-84fd-83d1ed9e8021" providerId="ADAL" clId="{5970E995-4AE8-4058-BA9B-4F856F08FD19}" dt="2024-10-08T15:32:13.080" v="3" actId="34135"/>
          <ac:picMkLst>
            <pc:docMk/>
            <pc:sldMk cId="2711604795" sldId="437"/>
            <ac:picMk id="17" creationId="{6C1A7E4B-E8C2-5572-B94C-A4F734DA55B7}"/>
          </ac:picMkLst>
        </pc:picChg>
        <pc:picChg chg="mod">
          <ac:chgData name="Sara Gosselin" userId="edbb5290-b8fc-4e46-84fd-83d1ed9e8021" providerId="ADAL" clId="{5970E995-4AE8-4058-BA9B-4F856F08FD19}" dt="2024-10-08T15:32:13.080" v="3" actId="34135"/>
          <ac:picMkLst>
            <pc:docMk/>
            <pc:sldMk cId="2711604795" sldId="437"/>
            <ac:picMk id="18" creationId="{E6A77C3E-7F18-E313-F7F5-4A2C79564D63}"/>
          </ac:picMkLst>
        </pc:picChg>
      </pc:sldChg>
      <pc:sldChg chg="modSp mod">
        <pc:chgData name="Sara Gosselin" userId="edbb5290-b8fc-4e46-84fd-83d1ed9e8021" providerId="ADAL" clId="{5970E995-4AE8-4058-BA9B-4F856F08FD19}" dt="2024-10-10T15:41:01.697" v="18" actId="34135"/>
        <pc:sldMkLst>
          <pc:docMk/>
          <pc:sldMk cId="906628742" sldId="438"/>
        </pc:sldMkLst>
        <pc:spChg chg="mod">
          <ac:chgData name="Sara Gosselin" userId="edbb5290-b8fc-4e46-84fd-83d1ed9e8021" providerId="ADAL" clId="{5970E995-4AE8-4058-BA9B-4F856F08FD19}" dt="2024-10-08T15:32:28.420" v="4" actId="34135"/>
          <ac:spMkLst>
            <pc:docMk/>
            <pc:sldMk cId="906628742" sldId="438"/>
            <ac:spMk id="8" creationId="{51DFD123-2AA7-CAAF-B622-D9A5F32EEDEE}"/>
          </ac:spMkLst>
        </pc:spChg>
        <pc:spChg chg="mod">
          <ac:chgData name="Sara Gosselin" userId="edbb5290-b8fc-4e46-84fd-83d1ed9e8021" providerId="ADAL" clId="{5970E995-4AE8-4058-BA9B-4F856F08FD19}" dt="2024-10-10T15:41:01.697" v="18" actId="34135"/>
          <ac:spMkLst>
            <pc:docMk/>
            <pc:sldMk cId="906628742" sldId="438"/>
            <ac:spMk id="15" creationId="{42808D78-9D22-2D48-7015-96A3A905276E}"/>
          </ac:spMkLst>
        </pc:spChg>
        <pc:grpChg chg="mod">
          <ac:chgData name="Sara Gosselin" userId="edbb5290-b8fc-4e46-84fd-83d1ed9e8021" providerId="ADAL" clId="{5970E995-4AE8-4058-BA9B-4F856F08FD19}" dt="2024-10-08T15:32:28.420" v="4" actId="34135"/>
          <ac:grpSpMkLst>
            <pc:docMk/>
            <pc:sldMk cId="906628742" sldId="438"/>
            <ac:grpSpMk id="14" creationId="{77571566-42D0-20A9-0BDD-7474BB49B6CF}"/>
          </ac:grpSpMkLst>
        </pc:grpChg>
        <pc:grpChg chg="mod">
          <ac:chgData name="Sara Gosselin" userId="edbb5290-b8fc-4e46-84fd-83d1ed9e8021" providerId="ADAL" clId="{5970E995-4AE8-4058-BA9B-4F856F08FD19}" dt="2024-10-08T15:32:28.420" v="4" actId="34135"/>
          <ac:grpSpMkLst>
            <pc:docMk/>
            <pc:sldMk cId="906628742" sldId="438"/>
            <ac:grpSpMk id="16" creationId="{3A60191E-CB06-FE5E-0D6F-0D4A8064416A}"/>
          </ac:grpSpMkLst>
        </pc:grpChg>
        <pc:picChg chg="mod">
          <ac:chgData name="Sara Gosselin" userId="edbb5290-b8fc-4e46-84fd-83d1ed9e8021" providerId="ADAL" clId="{5970E995-4AE8-4058-BA9B-4F856F08FD19}" dt="2024-10-08T15:32:28.420" v="4" actId="34135"/>
          <ac:picMkLst>
            <pc:docMk/>
            <pc:sldMk cId="906628742" sldId="438"/>
            <ac:picMk id="3" creationId="{C27C8378-F039-B48A-5820-CB9B29580152}"/>
          </ac:picMkLst>
        </pc:picChg>
        <pc:picChg chg="mod">
          <ac:chgData name="Sara Gosselin" userId="edbb5290-b8fc-4e46-84fd-83d1ed9e8021" providerId="ADAL" clId="{5970E995-4AE8-4058-BA9B-4F856F08FD19}" dt="2024-10-08T15:32:28.420" v="4" actId="34135"/>
          <ac:picMkLst>
            <pc:docMk/>
            <pc:sldMk cId="906628742" sldId="438"/>
            <ac:picMk id="4" creationId="{23279A86-6404-7ACA-CD6F-53EDD2FF60AF}"/>
          </ac:picMkLst>
        </pc:picChg>
        <pc:picChg chg="mod">
          <ac:chgData name="Sara Gosselin" userId="edbb5290-b8fc-4e46-84fd-83d1ed9e8021" providerId="ADAL" clId="{5970E995-4AE8-4058-BA9B-4F856F08FD19}" dt="2024-10-08T15:32:28.420" v="4" actId="34135"/>
          <ac:picMkLst>
            <pc:docMk/>
            <pc:sldMk cId="906628742" sldId="438"/>
            <ac:picMk id="12" creationId="{1884DB75-03AA-73A1-2330-BB1900232EC9}"/>
          </ac:picMkLst>
        </pc:picChg>
        <pc:picChg chg="mod">
          <ac:chgData name="Sara Gosselin" userId="edbb5290-b8fc-4e46-84fd-83d1ed9e8021" providerId="ADAL" clId="{5970E995-4AE8-4058-BA9B-4F856F08FD19}" dt="2024-10-08T15:32:28.420" v="4" actId="34135"/>
          <ac:picMkLst>
            <pc:docMk/>
            <pc:sldMk cId="906628742" sldId="438"/>
            <ac:picMk id="13" creationId="{DBA1E849-75DE-D417-F5B4-362292BA3BF8}"/>
          </ac:picMkLst>
        </pc:picChg>
        <pc:picChg chg="mod">
          <ac:chgData name="Sara Gosselin" userId="edbb5290-b8fc-4e46-84fd-83d1ed9e8021" providerId="ADAL" clId="{5970E995-4AE8-4058-BA9B-4F856F08FD19}" dt="2024-10-08T15:32:28.420" v="4" actId="34135"/>
          <ac:picMkLst>
            <pc:docMk/>
            <pc:sldMk cId="906628742" sldId="438"/>
            <ac:picMk id="18" creationId="{7154CDC7-F296-B93E-557E-712BC0A92DC1}"/>
          </ac:picMkLst>
        </pc:picChg>
        <pc:picChg chg="mod">
          <ac:chgData name="Sara Gosselin" userId="edbb5290-b8fc-4e46-84fd-83d1ed9e8021" providerId="ADAL" clId="{5970E995-4AE8-4058-BA9B-4F856F08FD19}" dt="2024-10-08T15:32:28.420" v="4" actId="34135"/>
          <ac:picMkLst>
            <pc:docMk/>
            <pc:sldMk cId="906628742" sldId="438"/>
            <ac:picMk id="19" creationId="{2C065703-DCA1-D235-1049-894785003DA1}"/>
          </ac:picMkLst>
        </pc:picChg>
      </pc:sldChg>
      <pc:sldChg chg="addSp delSp modSp mod delAnim modAnim">
        <pc:chgData name="Sara Gosselin" userId="edbb5290-b8fc-4e46-84fd-83d1ed9e8021" providerId="ADAL" clId="{5970E995-4AE8-4058-BA9B-4F856F08FD19}" dt="2024-10-10T15:43:29.562" v="44"/>
        <pc:sldMkLst>
          <pc:docMk/>
          <pc:sldMk cId="2756203276" sldId="439"/>
        </pc:sldMkLst>
        <pc:spChg chg="add mod">
          <ac:chgData name="Sara Gosselin" userId="edbb5290-b8fc-4e46-84fd-83d1ed9e8021" providerId="ADAL" clId="{5970E995-4AE8-4058-BA9B-4F856F08FD19}" dt="2024-10-08T15:34:06.355" v="11" actId="34135"/>
          <ac:spMkLst>
            <pc:docMk/>
            <pc:sldMk cId="2756203276" sldId="439"/>
            <ac:spMk id="2" creationId="{FF0E4196-03F4-F13E-A6AB-E0AECA16232F}"/>
          </ac:spMkLst>
        </pc:spChg>
        <pc:spChg chg="mod">
          <ac:chgData name="Sara Gosselin" userId="edbb5290-b8fc-4e46-84fd-83d1ed9e8021" providerId="ADAL" clId="{5970E995-4AE8-4058-BA9B-4F856F08FD19}" dt="2024-10-08T15:34:06.355" v="11" actId="34135"/>
          <ac:spMkLst>
            <pc:docMk/>
            <pc:sldMk cId="2756203276" sldId="439"/>
            <ac:spMk id="3" creationId="{5812CFFD-9F3C-F95C-2FC4-5091CFA6D341}"/>
          </ac:spMkLst>
        </pc:spChg>
        <pc:spChg chg="mod">
          <ac:chgData name="Sara Gosselin" userId="edbb5290-b8fc-4e46-84fd-83d1ed9e8021" providerId="ADAL" clId="{5970E995-4AE8-4058-BA9B-4F856F08FD19}" dt="2024-10-08T15:34:06.355" v="11" actId="34135"/>
          <ac:spMkLst>
            <pc:docMk/>
            <pc:sldMk cId="2756203276" sldId="439"/>
            <ac:spMk id="4" creationId="{504CE9AB-5D64-81FC-278F-FB1A0114224F}"/>
          </ac:spMkLst>
        </pc:spChg>
        <pc:spChg chg="mod">
          <ac:chgData name="Sara Gosselin" userId="edbb5290-b8fc-4e46-84fd-83d1ed9e8021" providerId="ADAL" clId="{5970E995-4AE8-4058-BA9B-4F856F08FD19}" dt="2024-10-08T15:34:06.355" v="11" actId="34135"/>
          <ac:spMkLst>
            <pc:docMk/>
            <pc:sldMk cId="2756203276" sldId="439"/>
            <ac:spMk id="6" creationId="{3D709557-4B75-B863-1305-A7C46D8C7DF3}"/>
          </ac:spMkLst>
        </pc:spChg>
        <pc:spChg chg="mod">
          <ac:chgData name="Sara Gosselin" userId="edbb5290-b8fc-4e46-84fd-83d1ed9e8021" providerId="ADAL" clId="{5970E995-4AE8-4058-BA9B-4F856F08FD19}" dt="2024-10-08T15:34:06.355" v="11" actId="34135"/>
          <ac:spMkLst>
            <pc:docMk/>
            <pc:sldMk cId="2756203276" sldId="439"/>
            <ac:spMk id="8" creationId="{A5377E4D-DD8B-7B10-DA35-38F320331D03}"/>
          </ac:spMkLst>
        </pc:spChg>
        <pc:spChg chg="mod">
          <ac:chgData name="Sara Gosselin" userId="edbb5290-b8fc-4e46-84fd-83d1ed9e8021" providerId="ADAL" clId="{5970E995-4AE8-4058-BA9B-4F856F08FD19}" dt="2024-10-08T15:34:06.355" v="11" actId="34135"/>
          <ac:spMkLst>
            <pc:docMk/>
            <pc:sldMk cId="2756203276" sldId="439"/>
            <ac:spMk id="10" creationId="{6A463F2E-00D5-B813-4D8B-4EC4BCA00E2F}"/>
          </ac:spMkLst>
        </pc:spChg>
        <pc:spChg chg="del mod">
          <ac:chgData name="Sara Gosselin" userId="edbb5290-b8fc-4e46-84fd-83d1ed9e8021" providerId="ADAL" clId="{5970E995-4AE8-4058-BA9B-4F856F08FD19}" dt="2024-10-10T15:43:05.552" v="34" actId="478"/>
          <ac:spMkLst>
            <pc:docMk/>
            <pc:sldMk cId="2756203276" sldId="439"/>
            <ac:spMk id="19" creationId="{FD1CCDF3-4C88-BBD4-E4B7-ACEE3872CCF2}"/>
          </ac:spMkLst>
        </pc:spChg>
        <pc:spChg chg="del mod">
          <ac:chgData name="Sara Gosselin" userId="edbb5290-b8fc-4e46-84fd-83d1ed9e8021" providerId="ADAL" clId="{5970E995-4AE8-4058-BA9B-4F856F08FD19}" dt="2024-10-10T15:43:05.552" v="34" actId="478"/>
          <ac:spMkLst>
            <pc:docMk/>
            <pc:sldMk cId="2756203276" sldId="439"/>
            <ac:spMk id="21" creationId="{043D2E4C-17E2-E9CF-8928-50C019F71873}"/>
          </ac:spMkLst>
        </pc:spChg>
        <pc:spChg chg="del mod">
          <ac:chgData name="Sara Gosselin" userId="edbb5290-b8fc-4e46-84fd-83d1ed9e8021" providerId="ADAL" clId="{5970E995-4AE8-4058-BA9B-4F856F08FD19}" dt="2024-10-10T15:43:05.552" v="34" actId="478"/>
          <ac:spMkLst>
            <pc:docMk/>
            <pc:sldMk cId="2756203276" sldId="439"/>
            <ac:spMk id="22" creationId="{DB4406B0-36C6-3992-735F-358D2E58A7F8}"/>
          </ac:spMkLst>
        </pc:spChg>
        <pc:spChg chg="del mod">
          <ac:chgData name="Sara Gosselin" userId="edbb5290-b8fc-4e46-84fd-83d1ed9e8021" providerId="ADAL" clId="{5970E995-4AE8-4058-BA9B-4F856F08FD19}" dt="2024-10-10T15:43:05.552" v="34" actId="478"/>
          <ac:spMkLst>
            <pc:docMk/>
            <pc:sldMk cId="2756203276" sldId="439"/>
            <ac:spMk id="23" creationId="{956A95E5-886E-C925-34C8-915376F3941B}"/>
          </ac:spMkLst>
        </pc:spChg>
        <pc:grpChg chg="mod">
          <ac:chgData name="Sara Gosselin" userId="edbb5290-b8fc-4e46-84fd-83d1ed9e8021" providerId="ADAL" clId="{5970E995-4AE8-4058-BA9B-4F856F08FD19}" dt="2024-10-08T15:34:06.355" v="11" actId="34135"/>
          <ac:grpSpMkLst>
            <pc:docMk/>
            <pc:sldMk cId="2756203276" sldId="439"/>
            <ac:grpSpMk id="18" creationId="{FBEEECB4-210C-6A22-4BDC-3EE6E6C8AA00}"/>
          </ac:grpSpMkLst>
        </pc:grpChg>
        <pc:picChg chg="add mod">
          <ac:chgData name="Sara Gosselin" userId="edbb5290-b8fc-4e46-84fd-83d1ed9e8021" providerId="ADAL" clId="{5970E995-4AE8-4058-BA9B-4F856F08FD19}" dt="2024-10-10T15:43:19.124" v="41" actId="34135"/>
          <ac:picMkLst>
            <pc:docMk/>
            <pc:sldMk cId="2756203276" sldId="439"/>
            <ac:picMk id="7" creationId="{659AEE8B-B0E4-DEE0-608C-CDC2BA5B433B}"/>
          </ac:picMkLst>
        </pc:picChg>
        <pc:picChg chg="mod">
          <ac:chgData name="Sara Gosselin" userId="edbb5290-b8fc-4e46-84fd-83d1ed9e8021" providerId="ADAL" clId="{5970E995-4AE8-4058-BA9B-4F856F08FD19}" dt="2024-10-08T15:34:06.355" v="11" actId="34135"/>
          <ac:picMkLst>
            <pc:docMk/>
            <pc:sldMk cId="2756203276" sldId="439"/>
            <ac:picMk id="9" creationId="{97F1A672-94BA-660B-C7E4-7CC5397FE16C}"/>
          </ac:picMkLst>
        </pc:picChg>
        <pc:picChg chg="mod">
          <ac:chgData name="Sara Gosselin" userId="edbb5290-b8fc-4e46-84fd-83d1ed9e8021" providerId="ADAL" clId="{5970E995-4AE8-4058-BA9B-4F856F08FD19}" dt="2024-10-08T15:34:06.355" v="11" actId="34135"/>
          <ac:picMkLst>
            <pc:docMk/>
            <pc:sldMk cId="2756203276" sldId="439"/>
            <ac:picMk id="13" creationId="{363B6EEC-03C3-2656-774A-7AE06EB64C37}"/>
          </ac:picMkLst>
        </pc:picChg>
      </pc:sldChg>
      <pc:sldChg chg="modSp mod">
        <pc:chgData name="Sara Gosselin" userId="edbb5290-b8fc-4e46-84fd-83d1ed9e8021" providerId="ADAL" clId="{5970E995-4AE8-4058-BA9B-4F856F08FD19}" dt="2024-10-08T15:34:35.214" v="13" actId="34135"/>
        <pc:sldMkLst>
          <pc:docMk/>
          <pc:sldMk cId="2537658714" sldId="440"/>
        </pc:sldMkLst>
        <pc:spChg chg="mod">
          <ac:chgData name="Sara Gosselin" userId="edbb5290-b8fc-4e46-84fd-83d1ed9e8021" providerId="ADAL" clId="{5970E995-4AE8-4058-BA9B-4F856F08FD19}" dt="2024-10-08T15:34:35.214" v="13" actId="34135"/>
          <ac:spMkLst>
            <pc:docMk/>
            <pc:sldMk cId="2537658714" sldId="440"/>
            <ac:spMk id="9" creationId="{EB71724E-C75A-DFC2-2179-0464C233F0AF}"/>
          </ac:spMkLst>
        </pc:spChg>
        <pc:spChg chg="mod">
          <ac:chgData name="Sara Gosselin" userId="edbb5290-b8fc-4e46-84fd-83d1ed9e8021" providerId="ADAL" clId="{5970E995-4AE8-4058-BA9B-4F856F08FD19}" dt="2024-10-08T15:34:35.214" v="13" actId="34135"/>
          <ac:spMkLst>
            <pc:docMk/>
            <pc:sldMk cId="2537658714" sldId="440"/>
            <ac:spMk id="10" creationId="{4C9F54B1-418E-3D9D-DC34-E148A1B7260A}"/>
          </ac:spMkLst>
        </pc:spChg>
        <pc:spChg chg="mod">
          <ac:chgData name="Sara Gosselin" userId="edbb5290-b8fc-4e46-84fd-83d1ed9e8021" providerId="ADAL" clId="{5970E995-4AE8-4058-BA9B-4F856F08FD19}" dt="2024-10-08T15:34:35.214" v="13" actId="34135"/>
          <ac:spMkLst>
            <pc:docMk/>
            <pc:sldMk cId="2537658714" sldId="440"/>
            <ac:spMk id="11" creationId="{8D52F081-0018-9842-CF6D-3978A2F5D7B5}"/>
          </ac:spMkLst>
        </pc:spChg>
        <pc:spChg chg="mod">
          <ac:chgData name="Sara Gosselin" userId="edbb5290-b8fc-4e46-84fd-83d1ed9e8021" providerId="ADAL" clId="{5970E995-4AE8-4058-BA9B-4F856F08FD19}" dt="2024-10-08T15:34:35.214" v="13" actId="34135"/>
          <ac:spMkLst>
            <pc:docMk/>
            <pc:sldMk cId="2537658714" sldId="440"/>
            <ac:spMk id="28" creationId="{443A95ED-398C-045C-74C4-51D8CAFB4C4F}"/>
          </ac:spMkLst>
        </pc:spChg>
        <pc:picChg chg="mod">
          <ac:chgData name="Sara Gosselin" userId="edbb5290-b8fc-4e46-84fd-83d1ed9e8021" providerId="ADAL" clId="{5970E995-4AE8-4058-BA9B-4F856F08FD19}" dt="2024-10-08T15:34:35.214" v="13" actId="34135"/>
          <ac:picMkLst>
            <pc:docMk/>
            <pc:sldMk cId="2537658714" sldId="440"/>
            <ac:picMk id="4" creationId="{DE8AF318-0709-AEBD-3EA3-C1ED97CBE620}"/>
          </ac:picMkLst>
        </pc:picChg>
        <pc:picChg chg="mod">
          <ac:chgData name="Sara Gosselin" userId="edbb5290-b8fc-4e46-84fd-83d1ed9e8021" providerId="ADAL" clId="{5970E995-4AE8-4058-BA9B-4F856F08FD19}" dt="2024-10-08T15:34:35.214" v="13" actId="34135"/>
          <ac:picMkLst>
            <pc:docMk/>
            <pc:sldMk cId="2537658714" sldId="440"/>
            <ac:picMk id="8" creationId="{29A99E2C-ECDC-9741-E6BE-011AA3DF7CFA}"/>
          </ac:picMkLst>
        </pc:picChg>
        <pc:picChg chg="mod">
          <ac:chgData name="Sara Gosselin" userId="edbb5290-b8fc-4e46-84fd-83d1ed9e8021" providerId="ADAL" clId="{5970E995-4AE8-4058-BA9B-4F856F08FD19}" dt="2024-10-08T15:34:35.214" v="13" actId="34135"/>
          <ac:picMkLst>
            <pc:docMk/>
            <pc:sldMk cId="2537658714" sldId="440"/>
            <ac:picMk id="25" creationId="{F7B78443-D320-BAF1-FA96-45B837F0748E}"/>
          </ac:picMkLst>
        </pc:picChg>
      </pc:sldChg>
      <pc:sldChg chg="modSp mod">
        <pc:chgData name="Sara Gosselin" userId="edbb5290-b8fc-4e46-84fd-83d1ed9e8021" providerId="ADAL" clId="{5970E995-4AE8-4058-BA9B-4F856F08FD19}" dt="2024-10-08T15:35:39.129" v="16" actId="34135"/>
        <pc:sldMkLst>
          <pc:docMk/>
          <pc:sldMk cId="3991897593" sldId="441"/>
        </pc:sldMkLst>
        <pc:spChg chg="mod">
          <ac:chgData name="Sara Gosselin" userId="edbb5290-b8fc-4e46-84fd-83d1ed9e8021" providerId="ADAL" clId="{5970E995-4AE8-4058-BA9B-4F856F08FD19}" dt="2024-10-08T15:35:39.129" v="16" actId="34135"/>
          <ac:spMkLst>
            <pc:docMk/>
            <pc:sldMk cId="3991897593" sldId="441"/>
            <ac:spMk id="8" creationId="{51DFD123-2AA7-CAAF-B622-D9A5F32EEDEE}"/>
          </ac:spMkLst>
        </pc:spChg>
        <pc:picChg chg="mod">
          <ac:chgData name="Sara Gosselin" userId="edbb5290-b8fc-4e46-84fd-83d1ed9e8021" providerId="ADAL" clId="{5970E995-4AE8-4058-BA9B-4F856F08FD19}" dt="2024-10-08T15:35:39.129" v="16" actId="34135"/>
          <ac:picMkLst>
            <pc:docMk/>
            <pc:sldMk cId="3991897593" sldId="441"/>
            <ac:picMk id="2" creationId="{57396D28-76F2-3B9E-D088-071BC29ABD9B}"/>
          </ac:picMkLst>
        </pc:picChg>
        <pc:picChg chg="mod">
          <ac:chgData name="Sara Gosselin" userId="edbb5290-b8fc-4e46-84fd-83d1ed9e8021" providerId="ADAL" clId="{5970E995-4AE8-4058-BA9B-4F856F08FD19}" dt="2024-10-08T15:35:39.129" v="16" actId="34135"/>
          <ac:picMkLst>
            <pc:docMk/>
            <pc:sldMk cId="3991897593" sldId="441"/>
            <ac:picMk id="22" creationId="{F99E3387-51FF-DEC5-2748-5D9EED0AA75D}"/>
          </ac:picMkLst>
        </pc:picChg>
      </pc:sldChg>
      <pc:sldChg chg="modSp mod">
        <pc:chgData name="Sara Gosselin" userId="edbb5290-b8fc-4e46-84fd-83d1ed9e8021" providerId="ADAL" clId="{5970E995-4AE8-4058-BA9B-4F856F08FD19}" dt="2024-10-10T15:20:54.567" v="17" actId="20577"/>
        <pc:sldMkLst>
          <pc:docMk/>
          <pc:sldMk cId="3665885355" sldId="442"/>
        </pc:sldMkLst>
        <pc:spChg chg="mod">
          <ac:chgData name="Sara Gosselin" userId="edbb5290-b8fc-4e46-84fd-83d1ed9e8021" providerId="ADAL" clId="{5970E995-4AE8-4058-BA9B-4F856F08FD19}" dt="2024-10-08T15:32:39.209" v="5" actId="34135"/>
          <ac:spMkLst>
            <pc:docMk/>
            <pc:sldMk cId="3665885355" sldId="442"/>
            <ac:spMk id="2" creationId="{A167A8DC-936E-A65D-6353-2D8CADCC6261}"/>
          </ac:spMkLst>
        </pc:spChg>
        <pc:spChg chg="mod">
          <ac:chgData name="Sara Gosselin" userId="edbb5290-b8fc-4e46-84fd-83d1ed9e8021" providerId="ADAL" clId="{5970E995-4AE8-4058-BA9B-4F856F08FD19}" dt="2024-10-08T15:32:39.209" v="5" actId="34135"/>
          <ac:spMkLst>
            <pc:docMk/>
            <pc:sldMk cId="3665885355" sldId="442"/>
            <ac:spMk id="5" creationId="{90EFB05D-735D-A6B8-3B9D-2D6B4A188C68}"/>
          </ac:spMkLst>
        </pc:spChg>
        <pc:spChg chg="mod">
          <ac:chgData name="Sara Gosselin" userId="edbb5290-b8fc-4e46-84fd-83d1ed9e8021" providerId="ADAL" clId="{5970E995-4AE8-4058-BA9B-4F856F08FD19}" dt="2024-10-08T15:32:39.209" v="5" actId="34135"/>
          <ac:spMkLst>
            <pc:docMk/>
            <pc:sldMk cId="3665885355" sldId="442"/>
            <ac:spMk id="6" creationId="{13CD5C22-BDE5-3CA0-21E2-61F456D75E39}"/>
          </ac:spMkLst>
        </pc:spChg>
        <pc:spChg chg="mod">
          <ac:chgData name="Sara Gosselin" userId="edbb5290-b8fc-4e46-84fd-83d1ed9e8021" providerId="ADAL" clId="{5970E995-4AE8-4058-BA9B-4F856F08FD19}" dt="2024-10-10T15:20:54.567" v="17" actId="20577"/>
          <ac:spMkLst>
            <pc:docMk/>
            <pc:sldMk cId="3665885355" sldId="442"/>
            <ac:spMk id="8" creationId="{51DFD123-2AA7-CAAF-B622-D9A5F32EEDEE}"/>
          </ac:spMkLst>
        </pc:spChg>
        <pc:grpChg chg="mod">
          <ac:chgData name="Sara Gosselin" userId="edbb5290-b8fc-4e46-84fd-83d1ed9e8021" providerId="ADAL" clId="{5970E995-4AE8-4058-BA9B-4F856F08FD19}" dt="2024-10-08T15:32:39.209" v="5" actId="34135"/>
          <ac:grpSpMkLst>
            <pc:docMk/>
            <pc:sldMk cId="3665885355" sldId="442"/>
            <ac:grpSpMk id="7" creationId="{7CB81C57-E54F-07C6-E8E7-DAEFFAFABF18}"/>
          </ac:grpSpMkLst>
        </pc:grpChg>
        <pc:picChg chg="mod">
          <ac:chgData name="Sara Gosselin" userId="edbb5290-b8fc-4e46-84fd-83d1ed9e8021" providerId="ADAL" clId="{5970E995-4AE8-4058-BA9B-4F856F08FD19}" dt="2024-10-08T15:32:39.209" v="5" actId="34135"/>
          <ac:picMkLst>
            <pc:docMk/>
            <pc:sldMk cId="3665885355" sldId="442"/>
            <ac:picMk id="4" creationId="{23279A86-6404-7ACA-CD6F-53EDD2FF60AF}"/>
          </ac:picMkLst>
        </pc:picChg>
        <pc:picChg chg="mod">
          <ac:chgData name="Sara Gosselin" userId="edbb5290-b8fc-4e46-84fd-83d1ed9e8021" providerId="ADAL" clId="{5970E995-4AE8-4058-BA9B-4F856F08FD19}" dt="2024-10-08T15:32:39.209" v="5" actId="34135"/>
          <ac:picMkLst>
            <pc:docMk/>
            <pc:sldMk cId="3665885355" sldId="442"/>
            <ac:picMk id="9" creationId="{4EE745EB-6B78-283F-4D13-8AF9216C8AEC}"/>
          </ac:picMkLst>
        </pc:picChg>
        <pc:picChg chg="mod">
          <ac:chgData name="Sara Gosselin" userId="edbb5290-b8fc-4e46-84fd-83d1ed9e8021" providerId="ADAL" clId="{5970E995-4AE8-4058-BA9B-4F856F08FD19}" dt="2024-10-08T15:32:39.209" v="5" actId="34135"/>
          <ac:picMkLst>
            <pc:docMk/>
            <pc:sldMk cId="3665885355" sldId="442"/>
            <ac:picMk id="10" creationId="{7BB8F668-B243-A1CF-189A-CC1D51C92D3F}"/>
          </ac:picMkLst>
        </pc:picChg>
        <pc:picChg chg="mod">
          <ac:chgData name="Sara Gosselin" userId="edbb5290-b8fc-4e46-84fd-83d1ed9e8021" providerId="ADAL" clId="{5970E995-4AE8-4058-BA9B-4F856F08FD19}" dt="2024-10-08T15:32:39.209" v="5" actId="34135"/>
          <ac:picMkLst>
            <pc:docMk/>
            <pc:sldMk cId="3665885355" sldId="442"/>
            <ac:picMk id="17" creationId="{D4859A04-DD08-4F7D-0EC1-996F4E5A7A89}"/>
          </ac:picMkLst>
        </pc:picChg>
      </pc:sldChg>
    </pc:docChg>
  </pc:docChgLst>
  <pc:docChgLst>
    <pc:chgData name="Émilie Bénichou" userId="84ea365b-144c-4212-81e2-2f64422d0b81" providerId="ADAL" clId="{054BE279-DB7A-4E88-925E-79E9AAE6D098}"/>
    <pc:docChg chg="undo custSel modSld">
      <pc:chgData name="Émilie Bénichou" userId="84ea365b-144c-4212-81e2-2f64422d0b81" providerId="ADAL" clId="{054BE279-DB7A-4E88-925E-79E9AAE6D098}" dt="2024-10-08T14:58:30.222" v="3" actId="34135"/>
      <pc:docMkLst>
        <pc:docMk/>
      </pc:docMkLst>
      <pc:sldChg chg="modSp mod">
        <pc:chgData name="Émilie Bénichou" userId="84ea365b-144c-4212-81e2-2f64422d0b81" providerId="ADAL" clId="{054BE279-DB7A-4E88-925E-79E9AAE6D098}" dt="2024-10-08T14:58:30.222" v="3" actId="34135"/>
        <pc:sldMkLst>
          <pc:docMk/>
          <pc:sldMk cId="2975955667" sldId="404"/>
        </pc:sldMkLst>
        <pc:picChg chg="mod">
          <ac:chgData name="Émilie Bénichou" userId="84ea365b-144c-4212-81e2-2f64422d0b81" providerId="ADAL" clId="{054BE279-DB7A-4E88-925E-79E9AAE6D098}" dt="2024-10-08T14:58:30.222" v="3" actId="34135"/>
          <ac:picMkLst>
            <pc:docMk/>
            <pc:sldMk cId="2975955667" sldId="404"/>
            <ac:picMk id="22" creationId="{F99E3387-51FF-DEC5-2748-5D9EED0AA7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6F3CD-44CF-46E1-894A-1935E7617A15}" type="datetimeFigureOut">
              <a:rPr lang="fr-CA" smtClean="0"/>
              <a:pPr/>
              <a:t>2024-10-10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C4C38-13CF-43B0-98FF-DB7006042C2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996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C4C38-13CF-43B0-98FF-DB7006042C29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D0E1-E1EB-4D2C-A841-A764A70940B9}" type="datetimeFigureOut">
              <a:rPr lang="fr-CA" smtClean="0"/>
              <a:pPr/>
              <a:t>2024-10-10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29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28.png"/><Relationship Id="rId2" Type="http://schemas.openxmlformats.org/officeDocument/2006/relationships/tags" Target="../tags/tag51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55.xml"/><Relationship Id="rId11" Type="http://schemas.openxmlformats.org/officeDocument/2006/relationships/image" Target="../media/image25.png"/><Relationship Id="rId5" Type="http://schemas.openxmlformats.org/officeDocument/2006/relationships/tags" Target="../tags/tag54.xml"/><Relationship Id="rId10" Type="http://schemas.openxmlformats.org/officeDocument/2006/relationships/image" Target="../media/image23.jpg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60.xml"/><Relationship Id="rId7" Type="http://schemas.openxmlformats.org/officeDocument/2006/relationships/image" Target="../media/image30.jp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65.xml"/><Relationship Id="rId7" Type="http://schemas.openxmlformats.org/officeDocument/2006/relationships/image" Target="../media/image4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microsoft.com/office/2007/relationships/hdphoto" Target="../media/hdphoto1.wdp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1.png"/><Relationship Id="rId5" Type="http://schemas.openxmlformats.org/officeDocument/2006/relationships/tags" Target="../tags/tag15.xml"/><Relationship Id="rId10" Type="http://schemas.openxmlformats.org/officeDocument/2006/relationships/image" Target="../media/image10.png"/><Relationship Id="rId4" Type="http://schemas.openxmlformats.org/officeDocument/2006/relationships/tags" Target="../tags/tag14.xml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2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1.png"/><Relationship Id="rId5" Type="http://schemas.openxmlformats.org/officeDocument/2006/relationships/tags" Target="../tags/tag21.xml"/><Relationship Id="rId1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tags" Target="../tags/tag20.xml"/><Relationship Id="rId9" Type="http://schemas.openxmlformats.org/officeDocument/2006/relationships/image" Target="../media/image3.jp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6.xml"/><Relationship Id="rId7" Type="http://schemas.openxmlformats.org/officeDocument/2006/relationships/image" Target="../media/image1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0.png"/><Relationship Id="rId5" Type="http://schemas.openxmlformats.org/officeDocument/2006/relationships/tags" Target="../tags/tag31.xml"/><Relationship Id="rId10" Type="http://schemas.openxmlformats.org/officeDocument/2006/relationships/image" Target="../media/image19.png"/><Relationship Id="rId4" Type="http://schemas.openxmlformats.org/officeDocument/2006/relationships/tags" Target="../tags/tag30.xml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20.png"/><Relationship Id="rId5" Type="http://schemas.openxmlformats.org/officeDocument/2006/relationships/tags" Target="../tags/tag38.xml"/><Relationship Id="rId10" Type="http://schemas.openxmlformats.org/officeDocument/2006/relationships/image" Target="../media/image19.png"/><Relationship Id="rId4" Type="http://schemas.openxmlformats.org/officeDocument/2006/relationships/tags" Target="../tags/tag37.xml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23.jp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7.png"/><Relationship Id="rId2" Type="http://schemas.openxmlformats.org/officeDocument/2006/relationships/tags" Target="../tags/tag41.xml"/><Relationship Id="rId16" Type="http://schemas.openxmlformats.org/officeDocument/2006/relationships/image" Target="../media/image26.png"/><Relationship Id="rId1" Type="http://schemas.openxmlformats.org/officeDocument/2006/relationships/themeOverride" Target="../theme/themeOverride1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25.png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F7B78443-D320-BAF1-FA96-45B837F07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-426"/>
            <a:ext cx="3209685" cy="81974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443A95ED-398C-045C-74C4-51D8CAFB4C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3"/>
            </p:custDataLst>
          </p:nvPr>
        </p:nvSpPr>
        <p:spPr>
          <a:xfrm>
            <a:off x="1307468" y="1562491"/>
            <a:ext cx="8244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latin typeface="Century Gothic" panose="020B0502020202020204" pitchFamily="34" charset="0"/>
              </a:rPr>
              <a:t>Les cibles se trouvent au sol. La première cible (A) se situe à 1,5 m du plan incliné et est suivie par les autres (B et C) à 1 m l’une de l’autre.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8AF318-0709-AEBD-3EA3-C1ED97CBE6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46071" y="1059262"/>
            <a:ext cx="1581577" cy="5032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A99E2C-ECDC-9741-E6BE-011AA3DF7C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 rot="5400000">
            <a:off x="4447665" y="184749"/>
            <a:ext cx="2851525" cy="68996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B71724E-C75A-DFC2-2179-0464C233F0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6"/>
            </p:custDataLst>
          </p:nvPr>
        </p:nvSpPr>
        <p:spPr>
          <a:xfrm>
            <a:off x="5495782" y="400506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9F54B1-418E-3D9D-DC34-E148A1B726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7"/>
            </p:custDataLst>
          </p:nvPr>
        </p:nvSpPr>
        <p:spPr>
          <a:xfrm>
            <a:off x="6744072" y="40050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D52F081-0018-9842-CF6D-3978A2F5D7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8"/>
            </p:custDataLst>
          </p:nvPr>
        </p:nvSpPr>
        <p:spPr>
          <a:xfrm>
            <a:off x="7956401" y="400506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37658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54BBDCA-6B9C-163E-E961-04028A391F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11650" y="0"/>
            <a:ext cx="4213294" cy="101354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E595B40-1E46-2BA0-1790-CAE6364EAB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2"/>
            </p:custDataLst>
          </p:nvPr>
        </p:nvSpPr>
        <p:spPr>
          <a:xfrm>
            <a:off x="3045884" y="1340768"/>
            <a:ext cx="6100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400" dirty="0">
                <a:latin typeface="Century Gothic" panose="020B0502020202020204" pitchFamily="34" charset="0"/>
              </a:rPr>
              <a:t>La formule du pointage :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071883E-FD75-7F0C-4694-E82A5B9DBF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253917" y="1807876"/>
            <a:ext cx="1684166" cy="77730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25D4EC8-9E43-83B4-8784-AD440CF26C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4"/>
            </p:custDataLst>
          </p:nvPr>
        </p:nvSpPr>
        <p:spPr>
          <a:xfrm>
            <a:off x="2824748" y="2585183"/>
            <a:ext cx="6542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i="1" dirty="0">
                <a:latin typeface="Century Gothic" panose="020B0502020202020204" pitchFamily="34" charset="0"/>
                <a:cs typeface="Amatic SC" panose="00000500000000000000" pitchFamily="2" charset="-79"/>
              </a:rPr>
              <a:t>d : distance (en cm) entre le centre de la cible visée et le point de contact de la roue la plus proche de la cible.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F6ED95A-BE71-3527-5FB6-696B6201E9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5"/>
            </p:custDataLst>
          </p:nvPr>
        </p:nvSpPr>
        <p:spPr>
          <a:xfrm>
            <a:off x="2814454" y="3789040"/>
            <a:ext cx="5570396" cy="1328023"/>
          </a:xfrm>
          <a:prstGeom prst="wedgeRoundRectCallout">
            <a:avLst>
              <a:gd name="adj1" fmla="val -58687"/>
              <a:gd name="adj2" fmla="val -46724"/>
              <a:gd name="adj3" fmla="val 16667"/>
            </a:avLst>
          </a:prstGeom>
          <a:solidFill>
            <a:srgbClr val="ED784C"/>
          </a:solidFill>
        </p:spPr>
        <p:txBody>
          <a:bodyPr wrap="square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L’équipe gagnante est celle qui a accumulé le plus de points à la suite des deux manches!</a:t>
            </a:r>
          </a:p>
        </p:txBody>
      </p:sp>
    </p:spTree>
    <p:extLst>
      <p:ext uri="{BB962C8B-B14F-4D97-AF65-F5344CB8AC3E}">
        <p14:creationId xmlns:p14="http://schemas.microsoft.com/office/powerpoint/2010/main" val="37414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1DFD123-2AA7-CAAF-B622-D9A5F32EED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 flipH="1">
            <a:off x="3245024" y="1916832"/>
            <a:ext cx="6811416" cy="2009061"/>
          </a:xfrm>
          <a:prstGeom prst="wedgeRoundRectCallout">
            <a:avLst>
              <a:gd name="adj1" fmla="val 63269"/>
              <a:gd name="adj2" fmla="val 18250"/>
              <a:gd name="adj3" fmla="val 16667"/>
            </a:avLst>
          </a:prstGeom>
          <a:solidFill>
            <a:srgbClr val="C5C129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Tu as maintenant tout ce</a:t>
            </a:r>
            <a:r>
              <a:rPr kumimoji="0" lang="fr-CA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qu’il te faut pour relever le Défi apprenti génie!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2800" baseline="0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Bonne chance et surtout…</a:t>
            </a:r>
            <a:endParaRPr kumimoji="0" lang="fr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99E3387-51FF-DEC5-2748-5D9EED0AA7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" y="4230"/>
            <a:ext cx="3215679" cy="81281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7396D28-76F2-3B9E-D088-071BC29ABD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2" b="95322" l="3125" r="97356">
                        <a14:foregroundMark x1="26923" y1="24561" x2="6971" y2="47368"/>
                        <a14:foregroundMark x1="6971" y1="47368" x2="45913" y2="70760"/>
                        <a14:foregroundMark x1="45913" y1="70760" x2="88942" y2="57310"/>
                        <a14:foregroundMark x1="88942" y1="57310" x2="80529" y2="80702"/>
                        <a14:foregroundMark x1="80529" y1="80702" x2="39904" y2="91228"/>
                        <a14:foregroundMark x1="39904" y1="91228" x2="22356" y2="80702"/>
                        <a14:foregroundMark x1="22356" y1="80702" x2="9615" y2="52632"/>
                        <a14:foregroundMark x1="6250" y1="45614" x2="11058" y2="77193"/>
                        <a14:foregroundMark x1="11058" y1="77193" x2="18510" y2="81287"/>
                        <a14:foregroundMark x1="8173" y1="67251" x2="5769" y2="41520"/>
                        <a14:foregroundMark x1="86298" y1="35673" x2="90144" y2="71930"/>
                        <a14:foregroundMark x1="90144" y1="71930" x2="86538" y2="72515"/>
                        <a14:foregroundMark x1="90144" y1="69591" x2="93029" y2="38596"/>
                        <a14:foregroundMark x1="93029" y1="38596" x2="85577" y2="33918"/>
                        <a14:foregroundMark x1="93750" y1="59649" x2="88702" y2="37427"/>
                        <a14:foregroundMark x1="38462" y1="76608" x2="11779" y2="71930"/>
                        <a14:foregroundMark x1="11779" y1="71930" x2="5529" y2="46199"/>
                        <a14:foregroundMark x1="3365" y1="46199" x2="6731" y2="63743"/>
                        <a14:foregroundMark x1="35337" y1="21637" x2="70433" y2="12281"/>
                        <a14:foregroundMark x1="75240" y1="19883" x2="87019" y2="32749"/>
                        <a14:foregroundMark x1="87019" y1="32749" x2="97356" y2="54386"/>
                        <a14:foregroundMark x1="97596" y1="54971" x2="88942" y2="32749"/>
                        <a14:foregroundMark x1="88942" y1="32749" x2="87981" y2="32164"/>
                        <a14:foregroundMark x1="30288" y1="22222" x2="48077" y2="16374"/>
                        <a14:foregroundMark x1="48077" y1="16374" x2="48077" y2="16374"/>
                        <a14:foregroundMark x1="31010" y1="88889" x2="52644" y2="95322"/>
                        <a14:foregroundMark x1="61058" y1="95322" x2="34135" y2="93567"/>
                        <a14:foregroundMark x1="34135" y1="93567" x2="33413" y2="92398"/>
                        <a14:foregroundMark x1="95913" y1="47368" x2="83894" y2="30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1584" y="5085184"/>
            <a:ext cx="3018279" cy="12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91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1DFD123-2AA7-CAAF-B622-D9A5F32EED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 flipH="1">
            <a:off x="3287688" y="1184798"/>
            <a:ext cx="6696744" cy="2485787"/>
          </a:xfrm>
          <a:prstGeom prst="wedgeRoundRectCallout">
            <a:avLst>
              <a:gd name="adj1" fmla="val 60140"/>
              <a:gd name="adj2" fmla="val 36643"/>
              <a:gd name="adj3" fmla="val 16667"/>
            </a:avLst>
          </a:prstGeom>
          <a:solidFill>
            <a:srgbClr val="C5C12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A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Oh non! J’ai appris que toi et ton ami venez de manquer l’autobus scolaire! Qu’allez-vous faire de vos délicieux biscuits? Ils sont encore frais et moelleux!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049C9A-ABEA-7A6A-A78A-156EF16C79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2" b="95322" l="3125" r="97356">
                        <a14:foregroundMark x1="26923" y1="24561" x2="6971" y2="47368"/>
                        <a14:foregroundMark x1="6971" y1="47368" x2="45913" y2="70760"/>
                        <a14:foregroundMark x1="45913" y1="70760" x2="88942" y2="57310"/>
                        <a14:foregroundMark x1="88942" y1="57310" x2="80529" y2="80702"/>
                        <a14:foregroundMark x1="80529" y1="80702" x2="39904" y2="91228"/>
                        <a14:foregroundMark x1="39904" y1="91228" x2="22356" y2="80702"/>
                        <a14:foregroundMark x1="22356" y1="80702" x2="9615" y2="52632"/>
                        <a14:foregroundMark x1="6250" y1="45614" x2="11058" y2="77193"/>
                        <a14:foregroundMark x1="11058" y1="77193" x2="18510" y2="81287"/>
                        <a14:foregroundMark x1="8173" y1="67251" x2="5769" y2="41520"/>
                        <a14:foregroundMark x1="86298" y1="35673" x2="90144" y2="71930"/>
                        <a14:foregroundMark x1="90144" y1="71930" x2="86538" y2="72515"/>
                        <a14:foregroundMark x1="90144" y1="69591" x2="93029" y2="38596"/>
                        <a14:foregroundMark x1="93029" y1="38596" x2="85577" y2="33918"/>
                        <a14:foregroundMark x1="93750" y1="59649" x2="88702" y2="37427"/>
                        <a14:foregroundMark x1="38462" y1="76608" x2="11779" y2="71930"/>
                        <a14:foregroundMark x1="11779" y1="71930" x2="5529" y2="46199"/>
                        <a14:foregroundMark x1="3365" y1="46199" x2="6731" y2="63743"/>
                        <a14:foregroundMark x1="35337" y1="21637" x2="70433" y2="12281"/>
                        <a14:foregroundMark x1="75240" y1="19883" x2="87019" y2="32749"/>
                        <a14:foregroundMark x1="87019" y1="32749" x2="97356" y2="54386"/>
                        <a14:foregroundMark x1="97596" y1="54971" x2="88942" y2="32749"/>
                        <a14:foregroundMark x1="88942" y1="32749" x2="87981" y2="32164"/>
                        <a14:foregroundMark x1="30288" y1="22222" x2="48077" y2="16374"/>
                        <a14:foregroundMark x1="48077" y1="16374" x2="48077" y2="16374"/>
                        <a14:foregroundMark x1="31010" y1="88889" x2="52644" y2="95322"/>
                        <a14:foregroundMark x1="61058" y1="95322" x2="34135" y2="93567"/>
                        <a14:foregroundMark x1="34135" y1="93567" x2="33413" y2="92398"/>
                        <a14:foregroundMark x1="95913" y1="47368" x2="83894" y2="30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1624" y="5056108"/>
            <a:ext cx="3018279" cy="1240687"/>
          </a:xfrm>
          <a:prstGeom prst="rect">
            <a:avLst/>
          </a:prstGeom>
        </p:spPr>
      </p:pic>
      <p:pic>
        <p:nvPicPr>
          <p:cNvPr id="13" name="Image 1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EE015823-F2BA-76C5-37DD-2EC0CECB91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38" y="4149080"/>
            <a:ext cx="621769" cy="621769"/>
          </a:xfrm>
          <a:prstGeom prst="rect">
            <a:avLst/>
          </a:prstGeom>
        </p:spPr>
      </p:pic>
      <p:pic>
        <p:nvPicPr>
          <p:cNvPr id="16" name="Image 1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21ACF84B-436A-DCE6-1781-C7A1D3DF23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39" y="4434339"/>
            <a:ext cx="621769" cy="621769"/>
          </a:xfrm>
          <a:prstGeom prst="rect">
            <a:avLst/>
          </a:prstGeom>
        </p:spPr>
      </p:pic>
      <p:pic>
        <p:nvPicPr>
          <p:cNvPr id="21" name="Image 20" descr="Une image contenant transport, bus, véhicule, Véhicule terrestre&#10;&#10;Description générée automatiquement">
            <a:extLst>
              <a:ext uri="{FF2B5EF4-FFF2-40B4-BE49-F238E27FC236}">
                <a16:creationId xmlns:a16="http://schemas.microsoft.com/office/drawing/2014/main" id="{A9DC8DEC-C30D-9819-A480-2C0BB2091D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662" y="3429000"/>
            <a:ext cx="4165712" cy="41164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99E3387-51FF-DEC5-2748-5D9EED0AA7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" y="4230"/>
            <a:ext cx="3215679" cy="8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1DFD123-2AA7-CAAF-B622-D9A5F32EED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 flipH="1">
            <a:off x="3287688" y="1184798"/>
            <a:ext cx="6696744" cy="1532334"/>
          </a:xfrm>
          <a:prstGeom prst="wedgeRoundRectCallout">
            <a:avLst>
              <a:gd name="adj1" fmla="val 60140"/>
              <a:gd name="adj2" fmla="val 36643"/>
              <a:gd name="adj3" fmla="val 16667"/>
            </a:avLst>
          </a:prstGeom>
          <a:solidFill>
            <a:srgbClr val="C5C12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A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 je me rappelle bien… tu vis en haut de la montagne du quartier, non? J’ai peut-être une idée!</a:t>
            </a:r>
          </a:p>
        </p:txBody>
      </p:sp>
      <p:pic>
        <p:nvPicPr>
          <p:cNvPr id="6" name="Image 5" descr="Une image contenant conception&#10;&#10;Description générée automatiquement avec une confiance moyenne">
            <a:extLst>
              <a:ext uri="{FF2B5EF4-FFF2-40B4-BE49-F238E27FC236}">
                <a16:creationId xmlns:a16="http://schemas.microsoft.com/office/drawing/2014/main" id="{F6EA6193-5934-F651-6B0D-73B6046ADA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8" b="26642"/>
          <a:stretch/>
        </p:blipFill>
        <p:spPr>
          <a:xfrm>
            <a:off x="2999656" y="3573016"/>
            <a:ext cx="5202371" cy="244827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C1A7E4B-E8C2-5572-B94C-A4F734DA55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60096" y="2882360"/>
            <a:ext cx="3162741" cy="19147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6A77C3E-7F18-E313-F7F5-4A2C79564D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" y="4230"/>
            <a:ext cx="3215679" cy="8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1DFD123-2AA7-CAAF-B622-D9A5F32EED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 flipH="1">
            <a:off x="3287688" y="1184798"/>
            <a:ext cx="6696744" cy="2485787"/>
          </a:xfrm>
          <a:prstGeom prst="wedgeRoundRectCallout">
            <a:avLst>
              <a:gd name="adj1" fmla="val 60140"/>
              <a:gd name="adj2" fmla="val 36643"/>
              <a:gd name="adj3" fmla="val 16667"/>
            </a:avLst>
          </a:prstGeom>
          <a:solidFill>
            <a:srgbClr val="C5C12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A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Que dirais-tu de construire un prototype roulant qui descendra la pente et qui s’arrêtera tout juste à la porte de l’une de trois entrées principales de ton école?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279A86-6404-7ACA-CD6F-53EDD2FF6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" y="4230"/>
            <a:ext cx="3215679" cy="812810"/>
          </a:xfrm>
          <a:prstGeom prst="rect">
            <a:avLst/>
          </a:prstGeom>
        </p:spPr>
      </p:pic>
      <p:pic>
        <p:nvPicPr>
          <p:cNvPr id="3" name="Image 2" descr="Une image contenant bâtiment, maison&#10;&#10;Description générée automatiquement">
            <a:extLst>
              <a:ext uri="{FF2B5EF4-FFF2-40B4-BE49-F238E27FC236}">
                <a16:creationId xmlns:a16="http://schemas.microsoft.com/office/drawing/2014/main" id="{C27C8378-F039-B48A-5820-CB9B295801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933056"/>
            <a:ext cx="4505094" cy="2100500"/>
          </a:xfrm>
          <a:prstGeom prst="rect">
            <a:avLst/>
          </a:prstGeom>
        </p:spPr>
      </p:pic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42808D78-9D22-2D48-7015-96A3A90527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4"/>
            </p:custDataLst>
          </p:nvPr>
        </p:nvSpPr>
        <p:spPr>
          <a:xfrm>
            <a:off x="2135560" y="4797152"/>
            <a:ext cx="1728192" cy="1236404"/>
          </a:xfrm>
          <a:prstGeom prst="triangle">
            <a:avLst>
              <a:gd name="adj" fmla="val 0"/>
            </a:avLst>
          </a:prstGeom>
          <a:solidFill>
            <a:srgbClr val="66BF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7571566-42D0-20A9-0BDD-7474BB49B6CF}"/>
              </a:ext>
            </a:extLst>
          </p:cNvPr>
          <p:cNvGrpSpPr>
            <a:grpSpLocks noGrp="1" noUngrp="1" noRot="1" noMove="1" noResize="1"/>
          </p:cNvGrpSpPr>
          <p:nvPr>
            <p:custDataLst>
              <p:tags r:id="rId5"/>
            </p:custDataLst>
          </p:nvPr>
        </p:nvGrpSpPr>
        <p:grpSpPr>
          <a:xfrm rot="2114744">
            <a:off x="2162728" y="4339952"/>
            <a:ext cx="914400" cy="914400"/>
            <a:chOff x="2575777" y="5367444"/>
            <a:chExt cx="914400" cy="914400"/>
          </a:xfrm>
        </p:grpSpPr>
        <p:pic>
          <p:nvPicPr>
            <p:cNvPr id="12" name="Graphique 11" descr="Voiture avec un remplissage uni">
              <a:extLst>
                <a:ext uri="{FF2B5EF4-FFF2-40B4-BE49-F238E27FC236}">
                  <a16:creationId xmlns:a16="http://schemas.microsoft.com/office/drawing/2014/main" id="{1884DB75-03AA-73A1-2330-BB1900232EC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75777" y="5367444"/>
              <a:ext cx="914400" cy="91440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DBA1E849-75DE-D417-F5B4-362292BA3BF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42" b="95322" l="3125" r="97356">
                          <a14:foregroundMark x1="26923" y1="24561" x2="6971" y2="47368"/>
                          <a14:foregroundMark x1="6971" y1="47368" x2="45913" y2="70760"/>
                          <a14:foregroundMark x1="45913" y1="70760" x2="88942" y2="57310"/>
                          <a14:foregroundMark x1="88942" y1="57310" x2="80529" y2="80702"/>
                          <a14:foregroundMark x1="80529" y1="80702" x2="39904" y2="91228"/>
                          <a14:foregroundMark x1="39904" y1="91228" x2="22356" y2="80702"/>
                          <a14:foregroundMark x1="22356" y1="80702" x2="9615" y2="52632"/>
                          <a14:foregroundMark x1="6250" y1="45614" x2="11058" y2="77193"/>
                          <a14:foregroundMark x1="11058" y1="77193" x2="18510" y2="81287"/>
                          <a14:foregroundMark x1="8173" y1="67251" x2="5769" y2="41520"/>
                          <a14:foregroundMark x1="86298" y1="35673" x2="90144" y2="71930"/>
                          <a14:foregroundMark x1="90144" y1="71930" x2="86538" y2="72515"/>
                          <a14:foregroundMark x1="90144" y1="69591" x2="93029" y2="38596"/>
                          <a14:foregroundMark x1="93029" y1="38596" x2="85577" y2="33918"/>
                          <a14:foregroundMark x1="93750" y1="59649" x2="88702" y2="37427"/>
                          <a14:foregroundMark x1="38462" y1="76608" x2="11779" y2="71930"/>
                          <a14:foregroundMark x1="11779" y1="71930" x2="5529" y2="46199"/>
                          <a14:foregroundMark x1="3365" y1="46199" x2="6731" y2="63743"/>
                          <a14:foregroundMark x1="35337" y1="21637" x2="70433" y2="12281"/>
                          <a14:foregroundMark x1="75240" y1="19883" x2="87019" y2="32749"/>
                          <a14:foregroundMark x1="87019" y1="32749" x2="97356" y2="54386"/>
                          <a14:foregroundMark x1="97596" y1="54971" x2="88942" y2="32749"/>
                          <a14:foregroundMark x1="88942" y1="32749" x2="87981" y2="32164"/>
                          <a14:foregroundMark x1="30288" y1="22222" x2="48077" y2="16374"/>
                          <a14:foregroundMark x1="48077" y1="16374" x2="48077" y2="16374"/>
                          <a14:foregroundMark x1="31010" y1="88889" x2="52644" y2="95322"/>
                          <a14:foregroundMark x1="61058" y1="95322" x2="34135" y2="93567"/>
                          <a14:foregroundMark x1="34135" y1="93567" x2="33413" y2="92398"/>
                          <a14:foregroundMark x1="95913" y1="47368" x2="83894" y2="309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86086" y="5425909"/>
              <a:ext cx="601602" cy="247293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A60191E-CB06-FE5E-0D6F-0D4A8064416A}"/>
              </a:ext>
            </a:extLst>
          </p:cNvPr>
          <p:cNvGrpSpPr>
            <a:grpSpLocks noGrp="1" noUngrp="1" noRot="1" noMove="1" noResize="1"/>
          </p:cNvGrpSpPr>
          <p:nvPr>
            <p:custDataLst>
              <p:tags r:id="rId6"/>
            </p:custDataLst>
          </p:nvPr>
        </p:nvGrpSpPr>
        <p:grpSpPr>
          <a:xfrm>
            <a:off x="3484863" y="5337223"/>
            <a:ext cx="914400" cy="914400"/>
            <a:chOff x="2567608" y="5373216"/>
            <a:chExt cx="914400" cy="914400"/>
          </a:xfrm>
        </p:grpSpPr>
        <p:pic>
          <p:nvPicPr>
            <p:cNvPr id="18" name="Graphique 17" descr="Voiture avec un remplissage uni">
              <a:extLst>
                <a:ext uri="{FF2B5EF4-FFF2-40B4-BE49-F238E27FC236}">
                  <a16:creationId xmlns:a16="http://schemas.microsoft.com/office/drawing/2014/main" id="{7154CDC7-F296-B93E-557E-712BC0A92DC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67608" y="5373216"/>
              <a:ext cx="914400" cy="91440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C065703-DCA1-D235-1049-894785003DA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42" b="95322" l="3125" r="97356">
                          <a14:foregroundMark x1="26923" y1="24561" x2="6971" y2="47368"/>
                          <a14:foregroundMark x1="6971" y1="47368" x2="45913" y2="70760"/>
                          <a14:foregroundMark x1="45913" y1="70760" x2="88942" y2="57310"/>
                          <a14:foregroundMark x1="88942" y1="57310" x2="80529" y2="80702"/>
                          <a14:foregroundMark x1="80529" y1="80702" x2="39904" y2="91228"/>
                          <a14:foregroundMark x1="39904" y1="91228" x2="22356" y2="80702"/>
                          <a14:foregroundMark x1="22356" y1="80702" x2="9615" y2="52632"/>
                          <a14:foregroundMark x1="6250" y1="45614" x2="11058" y2="77193"/>
                          <a14:foregroundMark x1="11058" y1="77193" x2="18510" y2="81287"/>
                          <a14:foregroundMark x1="8173" y1="67251" x2="5769" y2="41520"/>
                          <a14:foregroundMark x1="86298" y1="35673" x2="90144" y2="71930"/>
                          <a14:foregroundMark x1="90144" y1="71930" x2="86538" y2="72515"/>
                          <a14:foregroundMark x1="90144" y1="69591" x2="93029" y2="38596"/>
                          <a14:foregroundMark x1="93029" y1="38596" x2="85577" y2="33918"/>
                          <a14:foregroundMark x1="93750" y1="59649" x2="88702" y2="37427"/>
                          <a14:foregroundMark x1="38462" y1="76608" x2="11779" y2="71930"/>
                          <a14:foregroundMark x1="11779" y1="71930" x2="5529" y2="46199"/>
                          <a14:foregroundMark x1="3365" y1="46199" x2="6731" y2="63743"/>
                          <a14:foregroundMark x1="35337" y1="21637" x2="70433" y2="12281"/>
                          <a14:foregroundMark x1="75240" y1="19883" x2="87019" y2="32749"/>
                          <a14:foregroundMark x1="87019" y1="32749" x2="97356" y2="54386"/>
                          <a14:foregroundMark x1="97596" y1="54971" x2="88942" y2="32749"/>
                          <a14:foregroundMark x1="88942" y1="32749" x2="87981" y2="32164"/>
                          <a14:foregroundMark x1="30288" y1="22222" x2="48077" y2="16374"/>
                          <a14:foregroundMark x1="48077" y1="16374" x2="48077" y2="16374"/>
                          <a14:foregroundMark x1="31010" y1="88889" x2="52644" y2="95322"/>
                          <a14:foregroundMark x1="61058" y1="95322" x2="34135" y2="93567"/>
                          <a14:foregroundMark x1="34135" y1="93567" x2="33413" y2="92398"/>
                          <a14:foregroundMark x1="95913" y1="47368" x2="83894" y2="309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86086" y="5425909"/>
              <a:ext cx="601602" cy="247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6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169 L 0.10925 0.145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30078 0.015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1DFD123-2AA7-CAAF-B622-D9A5F32EED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 flipH="1">
            <a:off x="3359696" y="1700808"/>
            <a:ext cx="6696744" cy="2485787"/>
          </a:xfrm>
          <a:prstGeom prst="wedgeRoundRectCallout">
            <a:avLst>
              <a:gd name="adj1" fmla="val 64549"/>
              <a:gd name="adj2" fmla="val 25148"/>
              <a:gd name="adj3" fmla="val 16667"/>
            </a:avLst>
          </a:prstGeom>
          <a:solidFill>
            <a:srgbClr val="C5C12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A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 classe et ton </a:t>
            </a:r>
            <a:r>
              <a:rPr lang="fr-CA" sz="28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enseignant.e</a:t>
            </a:r>
            <a:r>
              <a:rPr lang="fr-CA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compte sur toi pour apporter vos biscuits </a:t>
            </a:r>
            <a:r>
              <a:rPr lang="fr-CA" sz="28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à temps </a:t>
            </a:r>
            <a:r>
              <a:rPr lang="fr-CA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pour la collation!... Et je compte sur toi aussi, car je risque d’avoir faim d’ici là!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279A86-6404-7ACA-CD6F-53EDD2FF6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" y="4230"/>
            <a:ext cx="3215679" cy="812810"/>
          </a:xfrm>
          <a:prstGeom prst="rect">
            <a:avLst/>
          </a:prstGeom>
        </p:spPr>
      </p:pic>
      <p:sp>
        <p:nvSpPr>
          <p:cNvPr id="2" name="Éclair 1">
            <a:extLst>
              <a:ext uri="{FF2B5EF4-FFF2-40B4-BE49-F238E27FC236}">
                <a16:creationId xmlns:a16="http://schemas.microsoft.com/office/drawing/2014/main" id="{A167A8DC-936E-A65D-6353-2D8CADCC62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3"/>
            </p:custDataLst>
          </p:nvPr>
        </p:nvSpPr>
        <p:spPr>
          <a:xfrm rot="7610189">
            <a:off x="1702960" y="4991767"/>
            <a:ext cx="288032" cy="682565"/>
          </a:xfrm>
          <a:prstGeom prst="lightningBolt">
            <a:avLst/>
          </a:prstGeom>
          <a:solidFill>
            <a:srgbClr val="ED784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Éclair 4">
            <a:extLst>
              <a:ext uri="{FF2B5EF4-FFF2-40B4-BE49-F238E27FC236}">
                <a16:creationId xmlns:a16="http://schemas.microsoft.com/office/drawing/2014/main" id="{90EFB05D-735D-A6B8-3B9D-2D6B4A188C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4"/>
            </p:custDataLst>
          </p:nvPr>
        </p:nvSpPr>
        <p:spPr>
          <a:xfrm rot="5180513">
            <a:off x="1693248" y="4405343"/>
            <a:ext cx="288032" cy="682565"/>
          </a:xfrm>
          <a:prstGeom prst="lightningBolt">
            <a:avLst/>
          </a:prstGeom>
          <a:solidFill>
            <a:srgbClr val="ED784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Éclair 5">
            <a:extLst>
              <a:ext uri="{FF2B5EF4-FFF2-40B4-BE49-F238E27FC236}">
                <a16:creationId xmlns:a16="http://schemas.microsoft.com/office/drawing/2014/main" id="{13CD5C22-BDE5-3CA0-21E2-61F456D75E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5"/>
            </p:custDataLst>
          </p:nvPr>
        </p:nvSpPr>
        <p:spPr>
          <a:xfrm rot="6609098">
            <a:off x="2043024" y="4758388"/>
            <a:ext cx="288032" cy="682565"/>
          </a:xfrm>
          <a:prstGeom prst="lightningBolt">
            <a:avLst/>
          </a:prstGeom>
          <a:solidFill>
            <a:srgbClr val="ED784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CB81C57-E54F-07C6-E8E7-DAEFFAFABF18}"/>
              </a:ext>
            </a:extLst>
          </p:cNvPr>
          <p:cNvGrpSpPr>
            <a:grpSpLocks noGrp="1" noUngrp="1" noRot="1" noMove="1" noResize="1"/>
          </p:cNvGrpSpPr>
          <p:nvPr>
            <p:custDataLst>
              <p:tags r:id="rId6"/>
            </p:custDataLst>
          </p:nvPr>
        </p:nvGrpSpPr>
        <p:grpSpPr>
          <a:xfrm>
            <a:off x="7536160" y="4365104"/>
            <a:ext cx="2196233" cy="2289241"/>
            <a:chOff x="2575777" y="5367444"/>
            <a:chExt cx="914400" cy="914400"/>
          </a:xfrm>
        </p:grpSpPr>
        <p:pic>
          <p:nvPicPr>
            <p:cNvPr id="9" name="Graphique 8" descr="Voiture avec un remplissage uni">
              <a:extLst>
                <a:ext uri="{FF2B5EF4-FFF2-40B4-BE49-F238E27FC236}">
                  <a16:creationId xmlns:a16="http://schemas.microsoft.com/office/drawing/2014/main" id="{4EE745EB-6B78-283F-4D13-8AF9216C8AE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75777" y="5367444"/>
              <a:ext cx="914400" cy="9144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BB8F668-B243-A1CF-189A-CC1D51C92D3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42" b="95322" l="3125" r="97356">
                          <a14:foregroundMark x1="26923" y1="24561" x2="6971" y2="47368"/>
                          <a14:foregroundMark x1="6971" y1="47368" x2="45913" y2="70760"/>
                          <a14:foregroundMark x1="45913" y1="70760" x2="88942" y2="57310"/>
                          <a14:foregroundMark x1="88942" y1="57310" x2="80529" y2="80702"/>
                          <a14:foregroundMark x1="80529" y1="80702" x2="39904" y2="91228"/>
                          <a14:foregroundMark x1="39904" y1="91228" x2="22356" y2="80702"/>
                          <a14:foregroundMark x1="22356" y1="80702" x2="9615" y2="52632"/>
                          <a14:foregroundMark x1="6250" y1="45614" x2="11058" y2="77193"/>
                          <a14:foregroundMark x1="11058" y1="77193" x2="18510" y2="81287"/>
                          <a14:foregroundMark x1="8173" y1="67251" x2="5769" y2="41520"/>
                          <a14:foregroundMark x1="86298" y1="35673" x2="90144" y2="71930"/>
                          <a14:foregroundMark x1="90144" y1="71930" x2="86538" y2="72515"/>
                          <a14:foregroundMark x1="90144" y1="69591" x2="93029" y2="38596"/>
                          <a14:foregroundMark x1="93029" y1="38596" x2="85577" y2="33918"/>
                          <a14:foregroundMark x1="93750" y1="59649" x2="88702" y2="37427"/>
                          <a14:foregroundMark x1="38462" y1="76608" x2="11779" y2="71930"/>
                          <a14:foregroundMark x1="11779" y1="71930" x2="5529" y2="46199"/>
                          <a14:foregroundMark x1="3365" y1="46199" x2="6731" y2="63743"/>
                          <a14:foregroundMark x1="35337" y1="21637" x2="70433" y2="12281"/>
                          <a14:foregroundMark x1="75240" y1="19883" x2="87019" y2="32749"/>
                          <a14:foregroundMark x1="87019" y1="32749" x2="97356" y2="54386"/>
                          <a14:foregroundMark x1="97596" y1="54971" x2="88942" y2="32749"/>
                          <a14:foregroundMark x1="88942" y1="32749" x2="87981" y2="32164"/>
                          <a14:foregroundMark x1="30288" y1="22222" x2="48077" y2="16374"/>
                          <a14:foregroundMark x1="48077" y1="16374" x2="48077" y2="16374"/>
                          <a14:foregroundMark x1="31010" y1="88889" x2="52644" y2="95322"/>
                          <a14:foregroundMark x1="61058" y1="95322" x2="34135" y2="93567"/>
                          <a14:foregroundMark x1="34135" y1="93567" x2="33413" y2="92398"/>
                          <a14:foregroundMark x1="95913" y1="47368" x2="83894" y2="309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86086" y="5425909"/>
              <a:ext cx="601602" cy="247293"/>
            </a:xfrm>
            <a:prstGeom prst="rect">
              <a:avLst/>
            </a:prstGeom>
          </p:spPr>
        </p:pic>
      </p:grpSp>
      <p:pic>
        <p:nvPicPr>
          <p:cNvPr id="17" name="Image 16" descr="Une image contenant cercle, capture d’écran, texte, conception&#10;&#10;Description générée automatiquement">
            <a:extLst>
              <a:ext uri="{FF2B5EF4-FFF2-40B4-BE49-F238E27FC236}">
                <a16:creationId xmlns:a16="http://schemas.microsoft.com/office/drawing/2014/main" id="{D4859A04-DD08-4F7D-0EC1-996F4E5A7A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24" y="4067753"/>
            <a:ext cx="1890845" cy="18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DA79BFB6-B9E3-F982-2100-4CF9C11BC751}"/>
              </a:ext>
            </a:extLst>
          </p:cNvPr>
          <p:cNvGrpSpPr>
            <a:grpSpLocks noGrp="1" noUngrp="1" noRot="1" noMove="1" noResize="1"/>
          </p:cNvGrpSpPr>
          <p:nvPr>
            <p:custDataLst>
              <p:tags r:id="rId1"/>
            </p:custDataLst>
          </p:nvPr>
        </p:nvGrpSpPr>
        <p:grpSpPr>
          <a:xfrm>
            <a:off x="2135560" y="3243744"/>
            <a:ext cx="9309678" cy="1738205"/>
            <a:chOff x="2135560" y="3243744"/>
            <a:chExt cx="9309678" cy="1738205"/>
          </a:xfrm>
        </p:grpSpPr>
        <p:pic>
          <p:nvPicPr>
            <p:cNvPr id="7" name="Image 6" descr="Une image contenant capture d’écran, jaune, conception&#10;&#10;Description générée automatiquement">
              <a:extLst>
                <a:ext uri="{FF2B5EF4-FFF2-40B4-BE49-F238E27FC236}">
                  <a16:creationId xmlns:a16="http://schemas.microsoft.com/office/drawing/2014/main" id="{474FB823-503C-F254-A871-EDEE21187C4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02799" y="3243744"/>
              <a:ext cx="1742439" cy="1738205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9FC471D-DFAF-6D11-717C-60C890A0B33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35560" y="3421565"/>
              <a:ext cx="8352928" cy="1384995"/>
            </a:xfrm>
            <a:prstGeom prst="rect">
              <a:avLst/>
            </a:prstGeom>
            <a:solidFill>
              <a:srgbClr val="FFD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matic SC" panose="00000500000000000000" pitchFamily="2" charset="-79"/>
                </a:rPr>
                <a:t>Concevoir un prototype roulant qui doit descendre un plan incliné et s’arrêter le plus près possible d’une cible déterminée.</a:t>
              </a:r>
            </a:p>
          </p:txBody>
        </p:sp>
      </p:grpSp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2954414-E006-4C82-6D09-42197A0F03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28" y="1055860"/>
            <a:ext cx="5591944" cy="20131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47C232C-8E01-C2F3-2F92-2F9FB898B4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" y="5283"/>
            <a:ext cx="3254264" cy="8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2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04CE9AB-5D64-81FC-278F-FB1A011422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2639616" y="1427493"/>
            <a:ext cx="7387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Century Gothic" panose="020B0502020202020204" pitchFamily="34" charset="0"/>
                <a:cs typeface="Amatic SC" panose="00000500000000000000" pitchFamily="2" charset="-79"/>
              </a:rPr>
              <a:t>Les dimensions maximales du prototype sont de 50 cm x 50 cm en tout temps.</a:t>
            </a:r>
            <a:endParaRPr lang="fr-CA" sz="2400" dirty="0">
              <a:latin typeface="Century Gothic" panose="020B0502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709557-4B75-B863-1305-A7C46D8C7D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2"/>
            </p:custDataLst>
          </p:nvPr>
        </p:nvSpPr>
        <p:spPr>
          <a:xfrm>
            <a:off x="2639615" y="2465307"/>
            <a:ext cx="744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Century Gothic" panose="020B0502020202020204" pitchFamily="34" charset="0"/>
              </a:rPr>
              <a:t>Le châssis du prototype doit être conçu à partir d’une bouteille de plastique.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377E4D-DD8B-7B10-DA35-38F320331D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3"/>
            </p:custDataLst>
          </p:nvPr>
        </p:nvSpPr>
        <p:spPr>
          <a:xfrm>
            <a:off x="2639615" y="3387977"/>
            <a:ext cx="7218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Century Gothic" panose="020B0502020202020204" pitchFamily="34" charset="0"/>
                <a:cs typeface="Amatic SC" panose="00000500000000000000" pitchFamily="2" charset="-79"/>
              </a:rPr>
              <a:t>Les roues et les essieux doivent être constitués seulement d’objets du quotidien circulaires</a:t>
            </a:r>
            <a:endParaRPr lang="fr-CA" sz="2400" dirty="0">
              <a:latin typeface="Century Gothic" panose="020B0502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A463F2E-00D5-B813-4D8B-4EC4BCA00E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4"/>
            </p:custDataLst>
          </p:nvPr>
        </p:nvSpPr>
        <p:spPr>
          <a:xfrm>
            <a:off x="2639615" y="4338174"/>
            <a:ext cx="734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Century Gothic" panose="020B0502020202020204" pitchFamily="34" charset="0"/>
                <a:cs typeface="Amatic SC" panose="00000500000000000000" pitchFamily="2" charset="-79"/>
              </a:rPr>
              <a:t>Seules les roues doivent toucher au sol (ou au plan incliné).</a:t>
            </a:r>
            <a:endParaRPr lang="fr-CA" sz="2400" dirty="0">
              <a:latin typeface="Century Gothic" panose="020B0502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D99BF08-3057-C742-3291-3A36F36003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5"/>
            </p:custDataLst>
          </p:nvPr>
        </p:nvSpPr>
        <p:spPr>
          <a:xfrm>
            <a:off x="2164542" y="5574432"/>
            <a:ext cx="8059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i="1" dirty="0">
                <a:latin typeface="Century Gothic" panose="020B0502020202020204" pitchFamily="34" charset="0"/>
              </a:rPr>
              <a:t>*ATTENTION, cette présentation mentionne uniquement quelques-uns des règlements. Consultez le site web pour le document complet!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7F1A672-94BA-660B-C7E4-7CC5397FE1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918"/>
            <a:ext cx="3215680" cy="856732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FBEEECB4-210C-6A22-4BDC-3EE6E6C8AA00}"/>
              </a:ext>
            </a:extLst>
          </p:cNvPr>
          <p:cNvGrpSpPr>
            <a:grpSpLocks noGrp="1" noUngrp="1" noRot="1" noMove="1" noResize="1"/>
          </p:cNvGrpSpPr>
          <p:nvPr>
            <p:custDataLst>
              <p:tags r:id="rId7"/>
            </p:custDataLst>
          </p:nvPr>
        </p:nvGrpSpPr>
        <p:grpSpPr>
          <a:xfrm>
            <a:off x="3791744" y="567864"/>
            <a:ext cx="6480718" cy="579572"/>
            <a:chOff x="4295801" y="567878"/>
            <a:chExt cx="6480718" cy="579572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812CFFD-9F3C-F95C-2FC4-5091CFA6D34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5801" y="629042"/>
              <a:ext cx="5904656" cy="461665"/>
            </a:xfrm>
            <a:prstGeom prst="rect">
              <a:avLst/>
            </a:prstGeom>
            <a:solidFill>
              <a:srgbClr val="19A5B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CA" sz="24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Résumé* des règlements - Conception</a:t>
              </a:r>
              <a:endParaRPr lang="fr-CA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12" descr="Une image contenant capture d’écran, Graphique, conception&#10;&#10;Description générée automatiquement">
              <a:extLst>
                <a:ext uri="{FF2B5EF4-FFF2-40B4-BE49-F238E27FC236}">
                  <a16:creationId xmlns:a16="http://schemas.microsoft.com/office/drawing/2014/main" id="{363B6EEC-03C3-2656-774A-7AE06EB64C3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058399" y="567878"/>
              <a:ext cx="718120" cy="579572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BDAFA999-FABD-B5CA-97DE-43813B334F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7568" y="1635734"/>
            <a:ext cx="418087" cy="332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04CE9AB-5D64-81FC-278F-FB1A011422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2611482" y="1278673"/>
            <a:ext cx="7387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Century Gothic" panose="020B0502020202020204" pitchFamily="34" charset="0"/>
                <a:cs typeface="Amatic SC" panose="00000500000000000000" pitchFamily="2" charset="-79"/>
              </a:rPr>
              <a:t>Les prototypes et toutes ses composantes doivent être inspectés avant la compétition.</a:t>
            </a:r>
            <a:endParaRPr lang="fr-CA" sz="2400" dirty="0">
              <a:latin typeface="Century Gothic" panose="020B0502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709557-4B75-B863-1305-A7C46D8C7D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2"/>
            </p:custDataLst>
          </p:nvPr>
        </p:nvSpPr>
        <p:spPr>
          <a:xfrm>
            <a:off x="2611481" y="2200060"/>
            <a:ext cx="7446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Century Gothic" panose="020B0502020202020204" pitchFamily="34" charset="0"/>
              </a:rPr>
              <a:t>La compétition comporte deux manches. L’équipe doit atteindre une cible par manche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>
                <a:latin typeface="Century Gothic" panose="020B0502020202020204" pitchFamily="34" charset="0"/>
              </a:rPr>
              <a:t>Manche 1 : Cible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>
                <a:latin typeface="Century Gothic" panose="020B0502020202020204" pitchFamily="34" charset="0"/>
              </a:rPr>
              <a:t>Manche 2 : Cible 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377E4D-DD8B-7B10-DA35-38F320331D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3"/>
            </p:custDataLst>
          </p:nvPr>
        </p:nvSpPr>
        <p:spPr>
          <a:xfrm>
            <a:off x="2611480" y="3674535"/>
            <a:ext cx="744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Century Gothic" panose="020B0502020202020204" pitchFamily="34" charset="0"/>
                <a:cs typeface="Amatic SC" panose="00000500000000000000" pitchFamily="2" charset="-79"/>
              </a:rPr>
              <a:t>À chaque manche, l’équipe a 30 secondes pour installer son prototype sur la zone de départ.</a:t>
            </a:r>
            <a:endParaRPr lang="fr-CA" sz="2400" dirty="0">
              <a:latin typeface="Century Gothic" panose="020B0502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A463F2E-00D5-B813-4D8B-4EC4BCA00E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4"/>
            </p:custDataLst>
          </p:nvPr>
        </p:nvSpPr>
        <p:spPr>
          <a:xfrm>
            <a:off x="2639616" y="4581128"/>
            <a:ext cx="734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Century Gothic" panose="020B0502020202020204" pitchFamily="34" charset="0"/>
                <a:cs typeface="Amatic SC" panose="00000500000000000000" pitchFamily="2" charset="-79"/>
              </a:rPr>
              <a:t>Au signal de départ, l’équipe doit relâcher le prototype. Les poussées sont interdites.</a:t>
            </a:r>
            <a:endParaRPr lang="fr-CA" sz="2400" dirty="0"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7F1A672-94BA-660B-C7E4-7CC5397FE1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918"/>
            <a:ext cx="3215680" cy="856732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FBEEECB4-210C-6A22-4BDC-3EE6E6C8AA00}"/>
              </a:ext>
            </a:extLst>
          </p:cNvPr>
          <p:cNvGrpSpPr>
            <a:grpSpLocks noGrp="1" noUngrp="1" noRot="1" noMove="1" noResize="1"/>
          </p:cNvGrpSpPr>
          <p:nvPr>
            <p:custDataLst>
              <p:tags r:id="rId6"/>
            </p:custDataLst>
          </p:nvPr>
        </p:nvGrpSpPr>
        <p:grpSpPr>
          <a:xfrm>
            <a:off x="3690754" y="567864"/>
            <a:ext cx="6581708" cy="579572"/>
            <a:chOff x="4194811" y="567878"/>
            <a:chExt cx="6581708" cy="579572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812CFFD-9F3C-F95C-2FC4-5091CFA6D34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4811" y="629042"/>
              <a:ext cx="6005646" cy="461665"/>
            </a:xfrm>
            <a:prstGeom prst="rect">
              <a:avLst/>
            </a:prstGeom>
            <a:solidFill>
              <a:srgbClr val="19A5B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CA" sz="24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Résumé* des règlements - Compétition</a:t>
              </a:r>
              <a:endParaRPr lang="fr-CA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12" descr="Une image contenant capture d’écran, Graphique, conception&#10;&#10;Description générée automatiquement">
              <a:extLst>
                <a:ext uri="{FF2B5EF4-FFF2-40B4-BE49-F238E27FC236}">
                  <a16:creationId xmlns:a16="http://schemas.microsoft.com/office/drawing/2014/main" id="{363B6EEC-03C3-2656-774A-7AE06EB64C3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058399" y="567878"/>
              <a:ext cx="718120" cy="579572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FF0E4196-03F4-F13E-A6AB-E0AECA1623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7"/>
            </p:custDataLst>
          </p:nvPr>
        </p:nvSpPr>
        <p:spPr>
          <a:xfrm>
            <a:off x="2164542" y="5574432"/>
            <a:ext cx="8059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i="1" dirty="0">
                <a:latin typeface="Century Gothic" panose="020B0502020202020204" pitchFamily="34" charset="0"/>
              </a:rPr>
              <a:t>*ATTENTION, cette présentation mentionne uniquement quelques-uns des règlements. Consultez le site web pour le document complet!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9AEE8B-B0E4-DEE0-608C-CDC2BA5B43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8126" y="1484784"/>
            <a:ext cx="452651" cy="365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0DE87971-7137-200A-FD98-3DB0BC9EFE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816080" y="1988840"/>
            <a:ext cx="4810649" cy="342994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7B78443-D320-BAF1-FA96-45B837F07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-426"/>
            <a:ext cx="3209685" cy="81974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443A95ED-398C-045C-74C4-51D8CAFB4C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4"/>
            </p:custDataLst>
          </p:nvPr>
        </p:nvSpPr>
        <p:spPr>
          <a:xfrm>
            <a:off x="1307469" y="1562491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latin typeface="Century Gothic" panose="020B0502020202020204" pitchFamily="34" charset="0"/>
              </a:rPr>
              <a:t>Le plan incliné est constitué d’une planche (150 cm de long par 50 cm de large), reposant sur deux boîtes de carton.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1AF3B65-A964-3E5F-D0C1-EE8011F55A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5"/>
            </p:custDataLst>
          </p:nvPr>
        </p:nvSpPr>
        <p:spPr>
          <a:xfrm>
            <a:off x="254426" y="3107266"/>
            <a:ext cx="69847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latin typeface="Century Gothic" panose="020B0502020202020204" pitchFamily="34" charset="0"/>
              </a:rPr>
              <a:t>La zone de départ est la partie la plus haute du plan incliné et mesure 50 cm par 50 cm. L’équipe doit y installer son prototype avant le signal de départ.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4D5EA-295A-D141-E794-921D8BE79D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6"/>
            </p:custDataLst>
          </p:nvPr>
        </p:nvSpPr>
        <p:spPr>
          <a:xfrm>
            <a:off x="7266467" y="4192563"/>
            <a:ext cx="4176464" cy="1538883"/>
          </a:xfrm>
          <a:prstGeom prst="ellipse">
            <a:avLst/>
          </a:prstGeom>
          <a:noFill/>
          <a:ln w="57150">
            <a:solidFill>
              <a:srgbClr val="ED78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ED1ED6D-1C86-0B21-CCE2-08B7356E23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7"/>
            </p:custDataLst>
          </p:nvPr>
        </p:nvSpPr>
        <p:spPr>
          <a:xfrm>
            <a:off x="7362824" y="2358606"/>
            <a:ext cx="4176464" cy="1538883"/>
          </a:xfrm>
          <a:prstGeom prst="ellipse">
            <a:avLst/>
          </a:prstGeom>
          <a:noFill/>
          <a:ln w="57150">
            <a:solidFill>
              <a:srgbClr val="ED78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081101C2-8BAC-AF40-3674-99D58924E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07469" y="1124744"/>
            <a:ext cx="1872208" cy="48965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F8339B83-8568-D9E4-54A7-C9ED38170D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92935" y="2706614"/>
            <a:ext cx="2082999" cy="392608"/>
          </a:xfrm>
          <a:prstGeom prst="rect">
            <a:avLst/>
          </a:prstGeom>
        </p:spPr>
      </p:pic>
      <p:sp>
        <p:nvSpPr>
          <p:cNvPr id="39" name="Ellipse 38">
            <a:extLst>
              <a:ext uri="{FF2B5EF4-FFF2-40B4-BE49-F238E27FC236}">
                <a16:creationId xmlns:a16="http://schemas.microsoft.com/office/drawing/2014/main" id="{12E4BEB0-E21E-E0ED-01FC-B69CEEEDE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0"/>
            </p:custDataLst>
          </p:nvPr>
        </p:nvSpPr>
        <p:spPr>
          <a:xfrm>
            <a:off x="10056440" y="2559162"/>
            <a:ext cx="1152128" cy="1080120"/>
          </a:xfrm>
          <a:prstGeom prst="ellipse">
            <a:avLst/>
          </a:prstGeom>
          <a:noFill/>
          <a:ln w="57150">
            <a:solidFill>
              <a:srgbClr val="A711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5E0A16"/>
              </a:solidFill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BFE4DFF-0B40-A6DE-A0C5-807D6242D7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1"/>
            </p:custDataLst>
          </p:nvPr>
        </p:nvSpPr>
        <p:spPr>
          <a:xfrm>
            <a:off x="10071661" y="4192563"/>
            <a:ext cx="1152128" cy="1080120"/>
          </a:xfrm>
          <a:prstGeom prst="ellipse">
            <a:avLst/>
          </a:prstGeom>
          <a:noFill/>
          <a:ln w="57150">
            <a:solidFill>
              <a:srgbClr val="A711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5E0A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24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 animBg="1"/>
      <p:bldP spid="33" grpId="1" animBg="1"/>
      <p:bldP spid="34" grpId="0" animBg="1"/>
      <p:bldP spid="34" grpId="1" animBg="1"/>
      <p:bldP spid="39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ba748b-eadf-43c2-b4a4-06bc211162c6">
      <Terms xmlns="http://schemas.microsoft.com/office/infopath/2007/PartnerControls"/>
    </lcf76f155ced4ddcb4097134ff3c332f>
    <TaxCatchAll xmlns="dccb84a8-50ad-4bdd-8723-b3f01e4e8ca0" xsi:nil="true"/>
    <_dlc_DocId xmlns="dccb84a8-50ad-4bdd-8723-b3f01e4e8ca0">QC6VWSTSPE23-1082571104-1549545</_dlc_DocId>
    <_dlc_DocIdUrl xmlns="dccb84a8-50ad-4bdd-8723-b3f01e4e8ca0">
      <Url>https://reseautechnoscience.sharepoint.com/sites/Serveur_R/_layouts/15/DocIdRedir.aspx?ID=QC6VWSTSPE23-1082571104-1549545</Url>
      <Description>QC6VWSTSPE23-1082571104-1549545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D90FBF1CE354459A06C055170AD682" ma:contentTypeVersion="15" ma:contentTypeDescription="Crée un document." ma:contentTypeScope="" ma:versionID="9792068a2d428a04e0757dec9e2c2f8b">
  <xsd:schema xmlns:xsd="http://www.w3.org/2001/XMLSchema" xmlns:xs="http://www.w3.org/2001/XMLSchema" xmlns:p="http://schemas.microsoft.com/office/2006/metadata/properties" xmlns:ns2="dccb84a8-50ad-4bdd-8723-b3f01e4e8ca0" xmlns:ns3="d3ba748b-eadf-43c2-b4a4-06bc211162c6" targetNamespace="http://schemas.microsoft.com/office/2006/metadata/properties" ma:root="true" ma:fieldsID="82b5c44cc710a567d77d50602d5fedeb" ns2:_="" ns3:_="">
    <xsd:import namespace="dccb84a8-50ad-4bdd-8723-b3f01e4e8ca0"/>
    <xsd:import namespace="d3ba748b-eadf-43c2-b4a4-06bc211162c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b84a8-50ad-4bdd-8723-b3f01e4e8c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b9f45cee-2931-4167-895a-82b5d285c7ce}" ma:internalName="TaxCatchAll" ma:showField="CatchAllData" ma:web="dccb84a8-50ad-4bdd-8723-b3f01e4e8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a748b-eadf-43c2-b4a4-06bc21116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9c078f0b-2305-4889-8198-ee398ad9d4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3D983F-5A47-49C7-B009-B1C43D86F67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d3ba748b-eadf-43c2-b4a4-06bc211162c6"/>
    <ds:schemaRef ds:uri="http://purl.org/dc/dcmitype/"/>
    <ds:schemaRef ds:uri="http://schemas.microsoft.com/office/2006/metadata/properties"/>
    <ds:schemaRef ds:uri="http://schemas.openxmlformats.org/package/2006/metadata/core-properties"/>
    <ds:schemaRef ds:uri="dccb84a8-50ad-4bdd-8723-b3f01e4e8ca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BB65EA-6484-4E9A-9E01-342F239218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12B83-607D-4084-A8C9-58303CD5243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55C64E4-C786-44EA-869A-DD82C5DE5B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b84a8-50ad-4bdd-8723-b3f01e4e8ca0"/>
    <ds:schemaRef ds:uri="d3ba748b-eadf-43c2-b4a4-06bc211162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65975</TotalTime>
  <Words>489</Words>
  <Application>Microsoft Office PowerPoint</Application>
  <PresentationFormat>Grand écran</PresentationFormat>
  <Paragraphs>32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Sara Gosselin</cp:lastModifiedBy>
  <cp:revision>1128</cp:revision>
  <dcterms:created xsi:type="dcterms:W3CDTF">2013-07-01T15:25:31Z</dcterms:created>
  <dcterms:modified xsi:type="dcterms:W3CDTF">2024-10-10T15:44:02Z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0x0101002BD90FBF1CE354459A06C055170AD682</vt:lpwstr>
  </property>
  <property fmtid="{D5CDD505-2E9C-101B-9397-08002B2CF9AE}" pid="3" name="Order">
    <vt:r8>10803200</vt:r8>
  </property>
  <property fmtid="{D5CDD505-2E9C-101B-9397-08002B2CF9AE}" pid="4" name="_dlc_DocIdItemGuid">
    <vt:lpwstr>5e73afec-91d3-416c-905c-2cd8b914f7b3</vt:lpwstr>
  </property>
  <property fmtid="{D5CDD505-2E9C-101B-9397-08002B2CF9AE}" pid="5" name="MediaServiceImageTags">
    <vt:lpwstr/>
  </property>
</Properties>
</file>